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72" r:id="rId1"/>
  </p:sldMasterIdLst>
  <p:sldIdLst>
    <p:sldId id="256" r:id="rId2"/>
    <p:sldId id="257" r:id="rId3"/>
    <p:sldId id="258" r:id="rId4"/>
  </p:sldIdLst>
  <p:sldSz cx="6840538" cy="10080625"/>
  <p:notesSz cx="6858000" cy="9144000"/>
  <p:embeddedFontLst>
    <p:embeddedFont>
      <p:font typeface="Gilroy-Bold" panose="00000800000000000000" pitchFamily="2" charset="0"/>
      <p:regular r:id="rId5"/>
    </p:embeddedFont>
    <p:embeddedFont>
      <p:font typeface="Calibri Light" panose="020F0302020204030204" pitchFamily="34" charset="0"/>
      <p:regular r:id="rId6"/>
      <p:italic r:id="rId7"/>
    </p:embeddedFont>
    <p:embeddedFont>
      <p:font typeface="Calibri" panose="020F0502020204030204" pitchFamily="34" charset="0"/>
      <p:regular r:id="rId8"/>
      <p:bold r:id="rId9"/>
      <p:italic r:id="rId10"/>
      <p:boldItalic r:id="rId11"/>
    </p:embeddedFont>
    <p:embeddedFont>
      <p:font typeface="Gilroy-Regular" panose="00000500000000000000" pitchFamily="2" charset="0"/>
      <p:regular r:id="rId12"/>
    </p:embeddedFont>
  </p:embeddedFontLst>
  <p:defaultTextStyle>
    <a:defPPr>
      <a:defRPr lang="es-AR"/>
    </a:defPPr>
    <a:lvl1pPr marL="0" algn="l" defTabSz="812170" rtl="0" eaLnBrk="1" latinLnBrk="0" hangingPunct="1">
      <a:defRPr sz="1599" kern="1200">
        <a:solidFill>
          <a:schemeClr val="tx1"/>
        </a:solidFill>
        <a:latin typeface="+mn-lt"/>
        <a:ea typeface="+mn-ea"/>
        <a:cs typeface="+mn-cs"/>
      </a:defRPr>
    </a:lvl1pPr>
    <a:lvl2pPr marL="406085" algn="l" defTabSz="812170" rtl="0" eaLnBrk="1" latinLnBrk="0" hangingPunct="1">
      <a:defRPr sz="1599" kern="1200">
        <a:solidFill>
          <a:schemeClr val="tx1"/>
        </a:solidFill>
        <a:latin typeface="+mn-lt"/>
        <a:ea typeface="+mn-ea"/>
        <a:cs typeface="+mn-cs"/>
      </a:defRPr>
    </a:lvl2pPr>
    <a:lvl3pPr marL="812170" algn="l" defTabSz="812170" rtl="0" eaLnBrk="1" latinLnBrk="0" hangingPunct="1">
      <a:defRPr sz="1599" kern="1200">
        <a:solidFill>
          <a:schemeClr val="tx1"/>
        </a:solidFill>
        <a:latin typeface="+mn-lt"/>
        <a:ea typeface="+mn-ea"/>
        <a:cs typeface="+mn-cs"/>
      </a:defRPr>
    </a:lvl3pPr>
    <a:lvl4pPr marL="1218255" algn="l" defTabSz="812170" rtl="0" eaLnBrk="1" latinLnBrk="0" hangingPunct="1">
      <a:defRPr sz="1599" kern="1200">
        <a:solidFill>
          <a:schemeClr val="tx1"/>
        </a:solidFill>
        <a:latin typeface="+mn-lt"/>
        <a:ea typeface="+mn-ea"/>
        <a:cs typeface="+mn-cs"/>
      </a:defRPr>
    </a:lvl4pPr>
    <a:lvl5pPr marL="1624340" algn="l" defTabSz="812170" rtl="0" eaLnBrk="1" latinLnBrk="0" hangingPunct="1">
      <a:defRPr sz="1599" kern="1200">
        <a:solidFill>
          <a:schemeClr val="tx1"/>
        </a:solidFill>
        <a:latin typeface="+mn-lt"/>
        <a:ea typeface="+mn-ea"/>
        <a:cs typeface="+mn-cs"/>
      </a:defRPr>
    </a:lvl5pPr>
    <a:lvl6pPr marL="2030425" algn="l" defTabSz="812170" rtl="0" eaLnBrk="1" latinLnBrk="0" hangingPunct="1">
      <a:defRPr sz="1599" kern="1200">
        <a:solidFill>
          <a:schemeClr val="tx1"/>
        </a:solidFill>
        <a:latin typeface="+mn-lt"/>
        <a:ea typeface="+mn-ea"/>
        <a:cs typeface="+mn-cs"/>
      </a:defRPr>
    </a:lvl6pPr>
    <a:lvl7pPr marL="2436510" algn="l" defTabSz="812170" rtl="0" eaLnBrk="1" latinLnBrk="0" hangingPunct="1">
      <a:defRPr sz="1599" kern="1200">
        <a:solidFill>
          <a:schemeClr val="tx1"/>
        </a:solidFill>
        <a:latin typeface="+mn-lt"/>
        <a:ea typeface="+mn-ea"/>
        <a:cs typeface="+mn-cs"/>
      </a:defRPr>
    </a:lvl7pPr>
    <a:lvl8pPr marL="2842595" algn="l" defTabSz="812170" rtl="0" eaLnBrk="1" latinLnBrk="0" hangingPunct="1">
      <a:defRPr sz="1599" kern="1200">
        <a:solidFill>
          <a:schemeClr val="tx1"/>
        </a:solidFill>
        <a:latin typeface="+mn-lt"/>
        <a:ea typeface="+mn-ea"/>
        <a:cs typeface="+mn-cs"/>
      </a:defRPr>
    </a:lvl8pPr>
    <a:lvl9pPr marL="3248680" algn="l" defTabSz="812170" rtl="0" eaLnBrk="1" latinLnBrk="0" hangingPunct="1">
      <a:defRPr sz="1599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175" userDrawn="1">
          <p15:clr>
            <a:srgbClr val="A4A3A4"/>
          </p15:clr>
        </p15:guide>
        <p15:guide id="2" pos="2155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1628"/>
    <a:srgbClr val="11111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973" autoAdjust="0"/>
    <p:restoredTop sz="94660"/>
  </p:normalViewPr>
  <p:slideViewPr>
    <p:cSldViewPr snapToGrid="0" showGuides="1">
      <p:cViewPr>
        <p:scale>
          <a:sx n="91" d="100"/>
          <a:sy n="91" d="100"/>
        </p:scale>
        <p:origin x="1690" y="53"/>
      </p:cViewPr>
      <p:guideLst>
        <p:guide orient="horz" pos="3175"/>
        <p:guide pos="2155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4.fntdata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font" Target="fonts/font3.fntdata"/><Relationship Id="rId12" Type="http://schemas.openxmlformats.org/officeDocument/2006/relationships/font" Target="fonts/font8.fntdata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2.fntdata"/><Relationship Id="rId11" Type="http://schemas.openxmlformats.org/officeDocument/2006/relationships/font" Target="fonts/font7.fntdata"/><Relationship Id="rId5" Type="http://schemas.openxmlformats.org/officeDocument/2006/relationships/font" Target="fonts/font1.fntdata"/><Relationship Id="rId15" Type="http://schemas.openxmlformats.org/officeDocument/2006/relationships/theme" Target="theme/theme1.xml"/><Relationship Id="rId10" Type="http://schemas.openxmlformats.org/officeDocument/2006/relationships/font" Target="fonts/font6.fntdata"/><Relationship Id="rId4" Type="http://schemas.openxmlformats.org/officeDocument/2006/relationships/slide" Target="slides/slide3.xml"/><Relationship Id="rId9" Type="http://schemas.openxmlformats.org/officeDocument/2006/relationships/font" Target="fonts/font5.fntdata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3041" y="1649770"/>
            <a:ext cx="5814457" cy="3509551"/>
          </a:xfrm>
        </p:spPr>
        <p:txBody>
          <a:bodyPr anchor="b"/>
          <a:lstStyle>
            <a:lvl1pPr algn="ctr">
              <a:defRPr sz="4489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5067" y="5294662"/>
            <a:ext cx="5130404" cy="2433817"/>
          </a:xfrm>
        </p:spPr>
        <p:txBody>
          <a:bodyPr/>
          <a:lstStyle>
            <a:lvl1pPr marL="0" indent="0" algn="ctr">
              <a:buNone/>
              <a:defRPr sz="1795"/>
            </a:lvl1pPr>
            <a:lvl2pPr marL="342031" indent="0" algn="ctr">
              <a:buNone/>
              <a:defRPr sz="1496"/>
            </a:lvl2pPr>
            <a:lvl3pPr marL="684063" indent="0" algn="ctr">
              <a:buNone/>
              <a:defRPr sz="1347"/>
            </a:lvl3pPr>
            <a:lvl4pPr marL="1026094" indent="0" algn="ctr">
              <a:buNone/>
              <a:defRPr sz="1197"/>
            </a:lvl4pPr>
            <a:lvl5pPr marL="1368125" indent="0" algn="ctr">
              <a:buNone/>
              <a:defRPr sz="1197"/>
            </a:lvl5pPr>
            <a:lvl6pPr marL="1710157" indent="0" algn="ctr">
              <a:buNone/>
              <a:defRPr sz="1197"/>
            </a:lvl6pPr>
            <a:lvl7pPr marL="2052188" indent="0" algn="ctr">
              <a:buNone/>
              <a:defRPr sz="1197"/>
            </a:lvl7pPr>
            <a:lvl8pPr marL="2394219" indent="0" algn="ctr">
              <a:buNone/>
              <a:defRPr sz="1197"/>
            </a:lvl8pPr>
            <a:lvl9pPr marL="2736251" indent="0" algn="ctr">
              <a:buNone/>
              <a:defRPr sz="1197"/>
            </a:lvl9pPr>
          </a:lstStyle>
          <a:p>
            <a:r>
              <a:rPr lang="es-ES" smtClean="0"/>
              <a:t>Haga clic para editar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F1219E-D31C-4213-BCE3-B277EE4BECF1}" type="datetimeFigureOut">
              <a:rPr lang="es-AR" smtClean="0"/>
              <a:t>03/04/2023</a:t>
            </a:fld>
            <a:endParaRPr lang="es-A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35CF57-F891-4CDD-BCB9-60B76DD3D33D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7780919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F1219E-D31C-4213-BCE3-B277EE4BECF1}" type="datetimeFigureOut">
              <a:rPr lang="es-AR" smtClean="0"/>
              <a:t>03/04/2023</a:t>
            </a:fld>
            <a:endParaRPr lang="es-A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35CF57-F891-4CDD-BCB9-60B76DD3D33D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7376360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895260" y="536700"/>
            <a:ext cx="1474991" cy="8542864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0288" y="536700"/>
            <a:ext cx="4339466" cy="8542864"/>
          </a:xfrm>
        </p:spPr>
        <p:txBody>
          <a:bodyPr vert="eaVer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F1219E-D31C-4213-BCE3-B277EE4BECF1}" type="datetimeFigureOut">
              <a:rPr lang="es-AR" smtClean="0"/>
              <a:t>03/04/2023</a:t>
            </a:fld>
            <a:endParaRPr lang="es-A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35CF57-F891-4CDD-BCB9-60B76DD3D33D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7106357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F1219E-D31C-4213-BCE3-B277EE4BECF1}" type="datetimeFigureOut">
              <a:rPr lang="es-AR" smtClean="0"/>
              <a:t>03/04/2023</a:t>
            </a:fld>
            <a:endParaRPr lang="es-A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35CF57-F891-4CDD-BCB9-60B76DD3D33D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9333878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6725" y="2513159"/>
            <a:ext cx="5899964" cy="4193259"/>
          </a:xfrm>
        </p:spPr>
        <p:txBody>
          <a:bodyPr anchor="b"/>
          <a:lstStyle>
            <a:lvl1pPr>
              <a:defRPr sz="4489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6725" y="6746088"/>
            <a:ext cx="5899964" cy="2205136"/>
          </a:xfrm>
        </p:spPr>
        <p:txBody>
          <a:bodyPr/>
          <a:lstStyle>
            <a:lvl1pPr marL="0" indent="0">
              <a:buNone/>
              <a:defRPr sz="1795">
                <a:solidFill>
                  <a:schemeClr val="tx1"/>
                </a:solidFill>
              </a:defRPr>
            </a:lvl1pPr>
            <a:lvl2pPr marL="342031" indent="0">
              <a:buNone/>
              <a:defRPr sz="1496">
                <a:solidFill>
                  <a:schemeClr val="tx1">
                    <a:tint val="75000"/>
                  </a:schemeClr>
                </a:solidFill>
              </a:defRPr>
            </a:lvl2pPr>
            <a:lvl3pPr marL="684063" indent="0">
              <a:buNone/>
              <a:defRPr sz="1347">
                <a:solidFill>
                  <a:schemeClr val="tx1">
                    <a:tint val="75000"/>
                  </a:schemeClr>
                </a:solidFill>
              </a:defRPr>
            </a:lvl3pPr>
            <a:lvl4pPr marL="1026094" indent="0">
              <a:buNone/>
              <a:defRPr sz="1197">
                <a:solidFill>
                  <a:schemeClr val="tx1">
                    <a:tint val="75000"/>
                  </a:schemeClr>
                </a:solidFill>
              </a:defRPr>
            </a:lvl4pPr>
            <a:lvl5pPr marL="1368125" indent="0">
              <a:buNone/>
              <a:defRPr sz="1197">
                <a:solidFill>
                  <a:schemeClr val="tx1">
                    <a:tint val="75000"/>
                  </a:schemeClr>
                </a:solidFill>
              </a:defRPr>
            </a:lvl5pPr>
            <a:lvl6pPr marL="1710157" indent="0">
              <a:buNone/>
              <a:defRPr sz="1197">
                <a:solidFill>
                  <a:schemeClr val="tx1">
                    <a:tint val="75000"/>
                  </a:schemeClr>
                </a:solidFill>
              </a:defRPr>
            </a:lvl6pPr>
            <a:lvl7pPr marL="2052188" indent="0">
              <a:buNone/>
              <a:defRPr sz="1197">
                <a:solidFill>
                  <a:schemeClr val="tx1">
                    <a:tint val="75000"/>
                  </a:schemeClr>
                </a:solidFill>
              </a:defRPr>
            </a:lvl7pPr>
            <a:lvl8pPr marL="2394219" indent="0">
              <a:buNone/>
              <a:defRPr sz="1197">
                <a:solidFill>
                  <a:schemeClr val="tx1">
                    <a:tint val="75000"/>
                  </a:schemeClr>
                </a:solidFill>
              </a:defRPr>
            </a:lvl8pPr>
            <a:lvl9pPr marL="2736251" indent="0">
              <a:buNone/>
              <a:defRPr sz="119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F1219E-D31C-4213-BCE3-B277EE4BECF1}" type="datetimeFigureOut">
              <a:rPr lang="es-AR" smtClean="0"/>
              <a:t>03/04/2023</a:t>
            </a:fld>
            <a:endParaRPr lang="es-A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35CF57-F891-4CDD-BCB9-60B76DD3D33D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744317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0287" y="2683500"/>
            <a:ext cx="2907229" cy="6396064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63022" y="2683500"/>
            <a:ext cx="2907229" cy="6396064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F1219E-D31C-4213-BCE3-B277EE4BECF1}" type="datetimeFigureOut">
              <a:rPr lang="es-AR" smtClean="0"/>
              <a:t>03/04/2023</a:t>
            </a:fld>
            <a:endParaRPr lang="es-A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35CF57-F891-4CDD-BCB9-60B76DD3D33D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4581304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1178" y="536702"/>
            <a:ext cx="5899964" cy="194845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179" y="2471154"/>
            <a:ext cx="2893868" cy="1211074"/>
          </a:xfrm>
        </p:spPr>
        <p:txBody>
          <a:bodyPr anchor="b"/>
          <a:lstStyle>
            <a:lvl1pPr marL="0" indent="0">
              <a:buNone/>
              <a:defRPr sz="1795" b="1"/>
            </a:lvl1pPr>
            <a:lvl2pPr marL="342031" indent="0">
              <a:buNone/>
              <a:defRPr sz="1496" b="1"/>
            </a:lvl2pPr>
            <a:lvl3pPr marL="684063" indent="0">
              <a:buNone/>
              <a:defRPr sz="1347" b="1"/>
            </a:lvl3pPr>
            <a:lvl4pPr marL="1026094" indent="0">
              <a:buNone/>
              <a:defRPr sz="1197" b="1"/>
            </a:lvl4pPr>
            <a:lvl5pPr marL="1368125" indent="0">
              <a:buNone/>
              <a:defRPr sz="1197" b="1"/>
            </a:lvl5pPr>
            <a:lvl6pPr marL="1710157" indent="0">
              <a:buNone/>
              <a:defRPr sz="1197" b="1"/>
            </a:lvl6pPr>
            <a:lvl7pPr marL="2052188" indent="0">
              <a:buNone/>
              <a:defRPr sz="1197" b="1"/>
            </a:lvl7pPr>
            <a:lvl8pPr marL="2394219" indent="0">
              <a:buNone/>
              <a:defRPr sz="1197" b="1"/>
            </a:lvl8pPr>
            <a:lvl9pPr marL="2736251" indent="0">
              <a:buNone/>
              <a:defRPr sz="1197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1179" y="3682228"/>
            <a:ext cx="2893868" cy="5416003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63023" y="2471154"/>
            <a:ext cx="2908120" cy="1211074"/>
          </a:xfrm>
        </p:spPr>
        <p:txBody>
          <a:bodyPr anchor="b"/>
          <a:lstStyle>
            <a:lvl1pPr marL="0" indent="0">
              <a:buNone/>
              <a:defRPr sz="1795" b="1"/>
            </a:lvl1pPr>
            <a:lvl2pPr marL="342031" indent="0">
              <a:buNone/>
              <a:defRPr sz="1496" b="1"/>
            </a:lvl2pPr>
            <a:lvl3pPr marL="684063" indent="0">
              <a:buNone/>
              <a:defRPr sz="1347" b="1"/>
            </a:lvl3pPr>
            <a:lvl4pPr marL="1026094" indent="0">
              <a:buNone/>
              <a:defRPr sz="1197" b="1"/>
            </a:lvl4pPr>
            <a:lvl5pPr marL="1368125" indent="0">
              <a:buNone/>
              <a:defRPr sz="1197" b="1"/>
            </a:lvl5pPr>
            <a:lvl6pPr marL="1710157" indent="0">
              <a:buNone/>
              <a:defRPr sz="1197" b="1"/>
            </a:lvl6pPr>
            <a:lvl7pPr marL="2052188" indent="0">
              <a:buNone/>
              <a:defRPr sz="1197" b="1"/>
            </a:lvl7pPr>
            <a:lvl8pPr marL="2394219" indent="0">
              <a:buNone/>
              <a:defRPr sz="1197" b="1"/>
            </a:lvl8pPr>
            <a:lvl9pPr marL="2736251" indent="0">
              <a:buNone/>
              <a:defRPr sz="1197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63023" y="3682228"/>
            <a:ext cx="2908120" cy="5416003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F1219E-D31C-4213-BCE3-B277EE4BECF1}" type="datetimeFigureOut">
              <a:rPr lang="es-AR" smtClean="0"/>
              <a:t>03/04/2023</a:t>
            </a:fld>
            <a:endParaRPr lang="es-A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35CF57-F891-4CDD-BCB9-60B76DD3D33D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9327909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F1219E-D31C-4213-BCE3-B277EE4BECF1}" type="datetimeFigureOut">
              <a:rPr lang="es-AR" smtClean="0"/>
              <a:t>03/04/2023</a:t>
            </a:fld>
            <a:endParaRPr lang="es-A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35CF57-F891-4CDD-BCB9-60B76DD3D33D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3457426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F1219E-D31C-4213-BCE3-B277EE4BECF1}" type="datetimeFigureOut">
              <a:rPr lang="es-AR" smtClean="0"/>
              <a:t>03/04/2023</a:t>
            </a:fld>
            <a:endParaRPr lang="es-A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35CF57-F891-4CDD-BCB9-60B76DD3D33D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5206426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1178" y="672042"/>
            <a:ext cx="2206252" cy="2352146"/>
          </a:xfrm>
        </p:spPr>
        <p:txBody>
          <a:bodyPr anchor="b"/>
          <a:lstStyle>
            <a:lvl1pPr>
              <a:defRPr sz="2394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08120" y="1451426"/>
            <a:ext cx="3463022" cy="7163777"/>
          </a:xfrm>
        </p:spPr>
        <p:txBody>
          <a:bodyPr/>
          <a:lstStyle>
            <a:lvl1pPr>
              <a:defRPr sz="2394"/>
            </a:lvl1pPr>
            <a:lvl2pPr>
              <a:defRPr sz="2095"/>
            </a:lvl2pPr>
            <a:lvl3pPr>
              <a:defRPr sz="1795"/>
            </a:lvl3pPr>
            <a:lvl4pPr>
              <a:defRPr sz="1496"/>
            </a:lvl4pPr>
            <a:lvl5pPr>
              <a:defRPr sz="1496"/>
            </a:lvl5pPr>
            <a:lvl6pPr>
              <a:defRPr sz="1496"/>
            </a:lvl6pPr>
            <a:lvl7pPr>
              <a:defRPr sz="1496"/>
            </a:lvl7pPr>
            <a:lvl8pPr>
              <a:defRPr sz="1496"/>
            </a:lvl8pPr>
            <a:lvl9pPr>
              <a:defRPr sz="1496"/>
            </a:lvl9pPr>
          </a:lstStyle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1178" y="3024188"/>
            <a:ext cx="2206252" cy="5602681"/>
          </a:xfrm>
        </p:spPr>
        <p:txBody>
          <a:bodyPr/>
          <a:lstStyle>
            <a:lvl1pPr marL="0" indent="0">
              <a:buNone/>
              <a:defRPr sz="1197"/>
            </a:lvl1pPr>
            <a:lvl2pPr marL="342031" indent="0">
              <a:buNone/>
              <a:defRPr sz="1047"/>
            </a:lvl2pPr>
            <a:lvl3pPr marL="684063" indent="0">
              <a:buNone/>
              <a:defRPr sz="898"/>
            </a:lvl3pPr>
            <a:lvl4pPr marL="1026094" indent="0">
              <a:buNone/>
              <a:defRPr sz="748"/>
            </a:lvl4pPr>
            <a:lvl5pPr marL="1368125" indent="0">
              <a:buNone/>
              <a:defRPr sz="748"/>
            </a:lvl5pPr>
            <a:lvl6pPr marL="1710157" indent="0">
              <a:buNone/>
              <a:defRPr sz="748"/>
            </a:lvl6pPr>
            <a:lvl7pPr marL="2052188" indent="0">
              <a:buNone/>
              <a:defRPr sz="748"/>
            </a:lvl7pPr>
            <a:lvl8pPr marL="2394219" indent="0">
              <a:buNone/>
              <a:defRPr sz="748"/>
            </a:lvl8pPr>
            <a:lvl9pPr marL="2736251" indent="0">
              <a:buNone/>
              <a:defRPr sz="748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F1219E-D31C-4213-BCE3-B277EE4BECF1}" type="datetimeFigureOut">
              <a:rPr lang="es-AR" smtClean="0"/>
              <a:t>03/04/2023</a:t>
            </a:fld>
            <a:endParaRPr lang="es-A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35CF57-F891-4CDD-BCB9-60B76DD3D33D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2520896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1178" y="672042"/>
            <a:ext cx="2206252" cy="2352146"/>
          </a:xfrm>
        </p:spPr>
        <p:txBody>
          <a:bodyPr anchor="b"/>
          <a:lstStyle>
            <a:lvl1pPr>
              <a:defRPr sz="2394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08120" y="1451426"/>
            <a:ext cx="3463022" cy="7163777"/>
          </a:xfrm>
        </p:spPr>
        <p:txBody>
          <a:bodyPr anchor="t"/>
          <a:lstStyle>
            <a:lvl1pPr marL="0" indent="0">
              <a:buNone/>
              <a:defRPr sz="2394"/>
            </a:lvl1pPr>
            <a:lvl2pPr marL="342031" indent="0">
              <a:buNone/>
              <a:defRPr sz="2095"/>
            </a:lvl2pPr>
            <a:lvl3pPr marL="684063" indent="0">
              <a:buNone/>
              <a:defRPr sz="1795"/>
            </a:lvl3pPr>
            <a:lvl4pPr marL="1026094" indent="0">
              <a:buNone/>
              <a:defRPr sz="1496"/>
            </a:lvl4pPr>
            <a:lvl5pPr marL="1368125" indent="0">
              <a:buNone/>
              <a:defRPr sz="1496"/>
            </a:lvl5pPr>
            <a:lvl6pPr marL="1710157" indent="0">
              <a:buNone/>
              <a:defRPr sz="1496"/>
            </a:lvl6pPr>
            <a:lvl7pPr marL="2052188" indent="0">
              <a:buNone/>
              <a:defRPr sz="1496"/>
            </a:lvl7pPr>
            <a:lvl8pPr marL="2394219" indent="0">
              <a:buNone/>
              <a:defRPr sz="1496"/>
            </a:lvl8pPr>
            <a:lvl9pPr marL="2736251" indent="0">
              <a:buNone/>
              <a:defRPr sz="1496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1178" y="3024188"/>
            <a:ext cx="2206252" cy="5602681"/>
          </a:xfrm>
        </p:spPr>
        <p:txBody>
          <a:bodyPr/>
          <a:lstStyle>
            <a:lvl1pPr marL="0" indent="0">
              <a:buNone/>
              <a:defRPr sz="1197"/>
            </a:lvl1pPr>
            <a:lvl2pPr marL="342031" indent="0">
              <a:buNone/>
              <a:defRPr sz="1047"/>
            </a:lvl2pPr>
            <a:lvl3pPr marL="684063" indent="0">
              <a:buNone/>
              <a:defRPr sz="898"/>
            </a:lvl3pPr>
            <a:lvl4pPr marL="1026094" indent="0">
              <a:buNone/>
              <a:defRPr sz="748"/>
            </a:lvl4pPr>
            <a:lvl5pPr marL="1368125" indent="0">
              <a:buNone/>
              <a:defRPr sz="748"/>
            </a:lvl5pPr>
            <a:lvl6pPr marL="1710157" indent="0">
              <a:buNone/>
              <a:defRPr sz="748"/>
            </a:lvl6pPr>
            <a:lvl7pPr marL="2052188" indent="0">
              <a:buNone/>
              <a:defRPr sz="748"/>
            </a:lvl7pPr>
            <a:lvl8pPr marL="2394219" indent="0">
              <a:buNone/>
              <a:defRPr sz="748"/>
            </a:lvl8pPr>
            <a:lvl9pPr marL="2736251" indent="0">
              <a:buNone/>
              <a:defRPr sz="748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F1219E-D31C-4213-BCE3-B277EE4BECF1}" type="datetimeFigureOut">
              <a:rPr lang="es-AR" smtClean="0"/>
              <a:t>03/04/2023</a:t>
            </a:fld>
            <a:endParaRPr lang="es-A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35CF57-F891-4CDD-BCB9-60B76DD3D33D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41227215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0287" y="536702"/>
            <a:ext cx="5899964" cy="194845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0287" y="2683500"/>
            <a:ext cx="5899964" cy="63960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0287" y="9343248"/>
            <a:ext cx="1539121" cy="5367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9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F1219E-D31C-4213-BCE3-B277EE4BECF1}" type="datetimeFigureOut">
              <a:rPr lang="es-AR" smtClean="0"/>
              <a:t>03/04/2023</a:t>
            </a:fld>
            <a:endParaRPr lang="es-A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65928" y="9343248"/>
            <a:ext cx="2308682" cy="5367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9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A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31130" y="9343248"/>
            <a:ext cx="1539121" cy="5367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9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35CF57-F891-4CDD-BCB9-60B76DD3D33D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40772387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684063" rtl="0" eaLnBrk="1" latinLnBrk="0" hangingPunct="1">
        <a:lnSpc>
          <a:spcPct val="90000"/>
        </a:lnSpc>
        <a:spcBef>
          <a:spcPct val="0"/>
        </a:spcBef>
        <a:buNone/>
        <a:defRPr sz="3292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016" indent="-171016" algn="l" defTabSz="684063" rtl="0" eaLnBrk="1" latinLnBrk="0" hangingPunct="1">
        <a:lnSpc>
          <a:spcPct val="90000"/>
        </a:lnSpc>
        <a:spcBef>
          <a:spcPts val="748"/>
        </a:spcBef>
        <a:buFont typeface="Arial" panose="020B0604020202020204" pitchFamily="34" charset="0"/>
        <a:buChar char="•"/>
        <a:defRPr sz="2095" kern="1200">
          <a:solidFill>
            <a:schemeClr val="tx1"/>
          </a:solidFill>
          <a:latin typeface="+mn-lt"/>
          <a:ea typeface="+mn-ea"/>
          <a:cs typeface="+mn-cs"/>
        </a:defRPr>
      </a:lvl1pPr>
      <a:lvl2pPr marL="513047" indent="-171016" algn="l" defTabSz="684063" rtl="0" eaLnBrk="1" latinLnBrk="0" hangingPunct="1">
        <a:lnSpc>
          <a:spcPct val="90000"/>
        </a:lnSpc>
        <a:spcBef>
          <a:spcPts val="374"/>
        </a:spcBef>
        <a:buFont typeface="Arial" panose="020B0604020202020204" pitchFamily="34" charset="0"/>
        <a:buChar char="•"/>
        <a:defRPr sz="1795" kern="1200">
          <a:solidFill>
            <a:schemeClr val="tx1"/>
          </a:solidFill>
          <a:latin typeface="+mn-lt"/>
          <a:ea typeface="+mn-ea"/>
          <a:cs typeface="+mn-cs"/>
        </a:defRPr>
      </a:lvl2pPr>
      <a:lvl3pPr marL="855078" indent="-171016" algn="l" defTabSz="684063" rtl="0" eaLnBrk="1" latinLnBrk="0" hangingPunct="1">
        <a:lnSpc>
          <a:spcPct val="90000"/>
        </a:lnSpc>
        <a:spcBef>
          <a:spcPts val="374"/>
        </a:spcBef>
        <a:buFont typeface="Arial" panose="020B0604020202020204" pitchFamily="34" charset="0"/>
        <a:buChar char="•"/>
        <a:defRPr sz="1496" kern="1200">
          <a:solidFill>
            <a:schemeClr val="tx1"/>
          </a:solidFill>
          <a:latin typeface="+mn-lt"/>
          <a:ea typeface="+mn-ea"/>
          <a:cs typeface="+mn-cs"/>
        </a:defRPr>
      </a:lvl3pPr>
      <a:lvl4pPr marL="1197110" indent="-171016" algn="l" defTabSz="684063" rtl="0" eaLnBrk="1" latinLnBrk="0" hangingPunct="1">
        <a:lnSpc>
          <a:spcPct val="90000"/>
        </a:lnSpc>
        <a:spcBef>
          <a:spcPts val="374"/>
        </a:spcBef>
        <a:buFont typeface="Arial" panose="020B0604020202020204" pitchFamily="34" charset="0"/>
        <a:buChar char="•"/>
        <a:defRPr sz="1347" kern="1200">
          <a:solidFill>
            <a:schemeClr val="tx1"/>
          </a:solidFill>
          <a:latin typeface="+mn-lt"/>
          <a:ea typeface="+mn-ea"/>
          <a:cs typeface="+mn-cs"/>
        </a:defRPr>
      </a:lvl4pPr>
      <a:lvl5pPr marL="1539141" indent="-171016" algn="l" defTabSz="684063" rtl="0" eaLnBrk="1" latinLnBrk="0" hangingPunct="1">
        <a:lnSpc>
          <a:spcPct val="90000"/>
        </a:lnSpc>
        <a:spcBef>
          <a:spcPts val="374"/>
        </a:spcBef>
        <a:buFont typeface="Arial" panose="020B0604020202020204" pitchFamily="34" charset="0"/>
        <a:buChar char="•"/>
        <a:defRPr sz="1347" kern="1200">
          <a:solidFill>
            <a:schemeClr val="tx1"/>
          </a:solidFill>
          <a:latin typeface="+mn-lt"/>
          <a:ea typeface="+mn-ea"/>
          <a:cs typeface="+mn-cs"/>
        </a:defRPr>
      </a:lvl5pPr>
      <a:lvl6pPr marL="1881172" indent="-171016" algn="l" defTabSz="684063" rtl="0" eaLnBrk="1" latinLnBrk="0" hangingPunct="1">
        <a:lnSpc>
          <a:spcPct val="90000"/>
        </a:lnSpc>
        <a:spcBef>
          <a:spcPts val="374"/>
        </a:spcBef>
        <a:buFont typeface="Arial" panose="020B0604020202020204" pitchFamily="34" charset="0"/>
        <a:buChar char="•"/>
        <a:defRPr sz="1347" kern="1200">
          <a:solidFill>
            <a:schemeClr val="tx1"/>
          </a:solidFill>
          <a:latin typeface="+mn-lt"/>
          <a:ea typeface="+mn-ea"/>
          <a:cs typeface="+mn-cs"/>
        </a:defRPr>
      </a:lvl6pPr>
      <a:lvl7pPr marL="2223204" indent="-171016" algn="l" defTabSz="684063" rtl="0" eaLnBrk="1" latinLnBrk="0" hangingPunct="1">
        <a:lnSpc>
          <a:spcPct val="90000"/>
        </a:lnSpc>
        <a:spcBef>
          <a:spcPts val="374"/>
        </a:spcBef>
        <a:buFont typeface="Arial" panose="020B0604020202020204" pitchFamily="34" charset="0"/>
        <a:buChar char="•"/>
        <a:defRPr sz="1347" kern="1200">
          <a:solidFill>
            <a:schemeClr val="tx1"/>
          </a:solidFill>
          <a:latin typeface="+mn-lt"/>
          <a:ea typeface="+mn-ea"/>
          <a:cs typeface="+mn-cs"/>
        </a:defRPr>
      </a:lvl7pPr>
      <a:lvl8pPr marL="2565235" indent="-171016" algn="l" defTabSz="684063" rtl="0" eaLnBrk="1" latinLnBrk="0" hangingPunct="1">
        <a:lnSpc>
          <a:spcPct val="90000"/>
        </a:lnSpc>
        <a:spcBef>
          <a:spcPts val="374"/>
        </a:spcBef>
        <a:buFont typeface="Arial" panose="020B0604020202020204" pitchFamily="34" charset="0"/>
        <a:buChar char="•"/>
        <a:defRPr sz="1347" kern="1200">
          <a:solidFill>
            <a:schemeClr val="tx1"/>
          </a:solidFill>
          <a:latin typeface="+mn-lt"/>
          <a:ea typeface="+mn-ea"/>
          <a:cs typeface="+mn-cs"/>
        </a:defRPr>
      </a:lvl8pPr>
      <a:lvl9pPr marL="2907266" indent="-171016" algn="l" defTabSz="684063" rtl="0" eaLnBrk="1" latinLnBrk="0" hangingPunct="1">
        <a:lnSpc>
          <a:spcPct val="90000"/>
        </a:lnSpc>
        <a:spcBef>
          <a:spcPts val="374"/>
        </a:spcBef>
        <a:buFont typeface="Arial" panose="020B0604020202020204" pitchFamily="34" charset="0"/>
        <a:buChar char="•"/>
        <a:defRPr sz="134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4063" rtl="0" eaLnBrk="1" latinLnBrk="0" hangingPunct="1">
        <a:defRPr sz="1347" kern="1200">
          <a:solidFill>
            <a:schemeClr val="tx1"/>
          </a:solidFill>
          <a:latin typeface="+mn-lt"/>
          <a:ea typeface="+mn-ea"/>
          <a:cs typeface="+mn-cs"/>
        </a:defRPr>
      </a:lvl1pPr>
      <a:lvl2pPr marL="342031" algn="l" defTabSz="684063" rtl="0" eaLnBrk="1" latinLnBrk="0" hangingPunct="1">
        <a:defRPr sz="1347" kern="1200">
          <a:solidFill>
            <a:schemeClr val="tx1"/>
          </a:solidFill>
          <a:latin typeface="+mn-lt"/>
          <a:ea typeface="+mn-ea"/>
          <a:cs typeface="+mn-cs"/>
        </a:defRPr>
      </a:lvl2pPr>
      <a:lvl3pPr marL="684063" algn="l" defTabSz="684063" rtl="0" eaLnBrk="1" latinLnBrk="0" hangingPunct="1">
        <a:defRPr sz="1347" kern="1200">
          <a:solidFill>
            <a:schemeClr val="tx1"/>
          </a:solidFill>
          <a:latin typeface="+mn-lt"/>
          <a:ea typeface="+mn-ea"/>
          <a:cs typeface="+mn-cs"/>
        </a:defRPr>
      </a:lvl3pPr>
      <a:lvl4pPr marL="1026094" algn="l" defTabSz="684063" rtl="0" eaLnBrk="1" latinLnBrk="0" hangingPunct="1">
        <a:defRPr sz="1347" kern="1200">
          <a:solidFill>
            <a:schemeClr val="tx1"/>
          </a:solidFill>
          <a:latin typeface="+mn-lt"/>
          <a:ea typeface="+mn-ea"/>
          <a:cs typeface="+mn-cs"/>
        </a:defRPr>
      </a:lvl4pPr>
      <a:lvl5pPr marL="1368125" algn="l" defTabSz="684063" rtl="0" eaLnBrk="1" latinLnBrk="0" hangingPunct="1">
        <a:defRPr sz="1347" kern="1200">
          <a:solidFill>
            <a:schemeClr val="tx1"/>
          </a:solidFill>
          <a:latin typeface="+mn-lt"/>
          <a:ea typeface="+mn-ea"/>
          <a:cs typeface="+mn-cs"/>
        </a:defRPr>
      </a:lvl5pPr>
      <a:lvl6pPr marL="1710157" algn="l" defTabSz="684063" rtl="0" eaLnBrk="1" latinLnBrk="0" hangingPunct="1">
        <a:defRPr sz="1347" kern="1200">
          <a:solidFill>
            <a:schemeClr val="tx1"/>
          </a:solidFill>
          <a:latin typeface="+mn-lt"/>
          <a:ea typeface="+mn-ea"/>
          <a:cs typeface="+mn-cs"/>
        </a:defRPr>
      </a:lvl6pPr>
      <a:lvl7pPr marL="2052188" algn="l" defTabSz="684063" rtl="0" eaLnBrk="1" latinLnBrk="0" hangingPunct="1">
        <a:defRPr sz="1347" kern="1200">
          <a:solidFill>
            <a:schemeClr val="tx1"/>
          </a:solidFill>
          <a:latin typeface="+mn-lt"/>
          <a:ea typeface="+mn-ea"/>
          <a:cs typeface="+mn-cs"/>
        </a:defRPr>
      </a:lvl7pPr>
      <a:lvl8pPr marL="2394219" algn="l" defTabSz="684063" rtl="0" eaLnBrk="1" latinLnBrk="0" hangingPunct="1">
        <a:defRPr sz="1347" kern="1200">
          <a:solidFill>
            <a:schemeClr val="tx1"/>
          </a:solidFill>
          <a:latin typeface="+mn-lt"/>
          <a:ea typeface="+mn-ea"/>
          <a:cs typeface="+mn-cs"/>
        </a:defRPr>
      </a:lvl8pPr>
      <a:lvl9pPr marL="2736251" algn="l" defTabSz="684063" rtl="0" eaLnBrk="1" latinLnBrk="0" hangingPunct="1">
        <a:defRPr sz="134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377826" y="1997982"/>
            <a:ext cx="6086475" cy="6084662"/>
          </a:xfrm>
          <a:prstGeom prst="rect">
            <a:avLst/>
          </a:prstGeom>
          <a:solidFill>
            <a:srgbClr val="FF1628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AR"/>
          </a:p>
        </p:txBody>
      </p:sp>
      <p:sp>
        <p:nvSpPr>
          <p:cNvPr id="9" name="Rectangle 6"/>
          <p:cNvSpPr>
            <a:spLocks noChangeArrowheads="1"/>
          </p:cNvSpPr>
          <p:nvPr/>
        </p:nvSpPr>
        <p:spPr bwMode="auto">
          <a:xfrm>
            <a:off x="377826" y="1997982"/>
            <a:ext cx="6086475" cy="4878807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AR"/>
          </a:p>
        </p:txBody>
      </p:sp>
      <p:sp>
        <p:nvSpPr>
          <p:cNvPr id="10" name="Rectangle 7"/>
          <p:cNvSpPr>
            <a:spLocks noChangeArrowheads="1"/>
          </p:cNvSpPr>
          <p:nvPr/>
        </p:nvSpPr>
        <p:spPr bwMode="auto">
          <a:xfrm>
            <a:off x="1282393" y="3874068"/>
            <a:ext cx="4275753" cy="251802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AR"/>
          </a:p>
        </p:txBody>
      </p:sp>
      <p:sp>
        <p:nvSpPr>
          <p:cNvPr id="76" name="Rectangle 73"/>
          <p:cNvSpPr>
            <a:spLocks noChangeArrowheads="1"/>
          </p:cNvSpPr>
          <p:nvPr/>
        </p:nvSpPr>
        <p:spPr bwMode="auto">
          <a:xfrm>
            <a:off x="567808" y="2358944"/>
            <a:ext cx="5704923" cy="1154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4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1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28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86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743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200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657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ts val="3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AR" altLang="es-AR" sz="3000" b="0" i="0" u="none" strike="noStrike" cap="none" normalizeH="0" baseline="0" dirty="0" smtClean="0">
                <a:ln>
                  <a:noFill/>
                </a:ln>
                <a:effectLst/>
                <a:latin typeface="Gilroy-Regular" panose="00000500000000000000" pitchFamily="2" charset="0"/>
              </a:rPr>
              <a:t>¡Formamos parte de</a:t>
            </a:r>
          </a:p>
          <a:p>
            <a:pPr algn="ctr" defTabSz="914400">
              <a:lnSpc>
                <a:spcPts val="3000"/>
              </a:lnSpc>
            </a:pPr>
            <a:r>
              <a:rPr kumimoji="0" lang="es-AR" altLang="es-AR" sz="3000" b="1" i="0" u="none" strike="noStrike" cap="none" normalizeH="0" baseline="0" dirty="0" smtClean="0">
                <a:ln>
                  <a:noFill/>
                </a:ln>
                <a:effectLst/>
                <a:latin typeface="Gilroy-Bold" panose="00000800000000000000" pitchFamily="2" charset="0"/>
              </a:rPr>
              <a:t>Los Mejores Lugares para</a:t>
            </a:r>
          </a:p>
          <a:p>
            <a:pPr lvl="0" algn="ctr" defTabSz="914400">
              <a:lnSpc>
                <a:spcPts val="3000"/>
              </a:lnSpc>
            </a:pPr>
            <a:r>
              <a:rPr lang="es-AR" altLang="es-AR" sz="3000" b="1" dirty="0" smtClean="0">
                <a:latin typeface="Gilroy-Bold" panose="00000800000000000000" pitchFamily="2" charset="0"/>
              </a:rPr>
              <a:t>Trabajar</a:t>
            </a:r>
            <a:r>
              <a:rPr kumimoji="0" lang="es-AR" altLang="es-AR" sz="3000" b="0" i="0" u="none" strike="noStrike" cap="none" normalizeH="0" baseline="0" dirty="0" smtClean="0">
                <a:ln>
                  <a:noFill/>
                </a:ln>
                <a:effectLst/>
                <a:latin typeface="Gilroy-Regular" panose="00000500000000000000" pitchFamily="2" charset="0"/>
              </a:rPr>
              <a:t>™ </a:t>
            </a:r>
            <a:r>
              <a:rPr kumimoji="0" lang="es-AR" altLang="es-AR" sz="3000" b="1" i="0" u="none" strike="noStrike" cap="none" normalizeH="0" baseline="0" dirty="0" smtClean="0">
                <a:ln>
                  <a:noFill/>
                </a:ln>
                <a:effectLst/>
                <a:latin typeface="Gilroy-Bold" panose="00000800000000000000" pitchFamily="2" charset="0"/>
              </a:rPr>
              <a:t>en </a:t>
            </a:r>
            <a:r>
              <a:rPr kumimoji="0" lang="es-AR" altLang="es-AR" sz="3000" b="1" i="0" u="none" strike="noStrike" cap="none" normalizeH="0" baseline="0" dirty="0" smtClean="0">
                <a:ln>
                  <a:noFill/>
                </a:ln>
                <a:solidFill>
                  <a:srgbClr val="FF1628"/>
                </a:solidFill>
                <a:effectLst/>
                <a:latin typeface="Gilroy-Bold" panose="00000800000000000000" pitchFamily="2" charset="0"/>
              </a:rPr>
              <a:t>Tecnología </a:t>
            </a:r>
            <a:r>
              <a:rPr kumimoji="0" lang="es-AR" altLang="es-AR" sz="3000" b="1" i="0" u="none" strike="noStrike" cap="none" normalizeH="0" baseline="0" dirty="0" smtClean="0">
                <a:ln>
                  <a:noFill/>
                </a:ln>
                <a:solidFill>
                  <a:srgbClr val="FF1628"/>
                </a:solidFill>
                <a:effectLst/>
                <a:latin typeface="Gilroy-Bold" panose="00000800000000000000" pitchFamily="2" charset="0"/>
              </a:rPr>
              <a:t>2023</a:t>
            </a:r>
            <a:r>
              <a:rPr kumimoji="0" lang="es-AR" altLang="es-AR" sz="3000" b="1" i="0" u="none" strike="noStrike" cap="none" normalizeH="0" baseline="0" dirty="0" smtClean="0">
                <a:ln>
                  <a:noFill/>
                </a:ln>
                <a:effectLst/>
                <a:latin typeface="Gilroy-Bold" panose="00000800000000000000" pitchFamily="2" charset="0"/>
              </a:rPr>
              <a:t>!</a:t>
            </a:r>
            <a:endParaRPr lang="es-AR" altLang="es-AR" sz="3000" b="1" dirty="0">
              <a:latin typeface="Gilroy-Bold" panose="00000800000000000000" pitchFamily="2" charset="0"/>
            </a:endParaRPr>
          </a:p>
        </p:txBody>
      </p:sp>
      <p:sp>
        <p:nvSpPr>
          <p:cNvPr id="151" name="Rectangle 73"/>
          <p:cNvSpPr>
            <a:spLocks noChangeArrowheads="1"/>
          </p:cNvSpPr>
          <p:nvPr/>
        </p:nvSpPr>
        <p:spPr bwMode="auto">
          <a:xfrm>
            <a:off x="1508010" y="4733793"/>
            <a:ext cx="3827918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4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1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28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86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743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200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657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0" algn="ctr" defTabSz="914400"/>
            <a:r>
              <a:rPr kumimoji="0" lang="es-AR" altLang="es-AR" sz="160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latin typeface="Gilroy-Regular" panose="00000500000000000000" pitchFamily="2" charset="0"/>
              </a:rPr>
              <a:t>(Colocar imagen</a:t>
            </a:r>
            <a:r>
              <a:rPr kumimoji="0" lang="es-AR" altLang="es-AR" sz="1600" i="0" u="none" strike="noStrike" cap="none" normalizeH="0" dirty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latin typeface="Gilroy-Regular" panose="00000500000000000000" pitchFamily="2" charset="0"/>
              </a:rPr>
              <a:t> </a:t>
            </a:r>
            <a:r>
              <a:rPr kumimoji="0" lang="es-AR" altLang="es-AR" sz="160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latin typeface="Gilroy-Regular" panose="00000500000000000000" pitchFamily="2" charset="0"/>
              </a:rPr>
              <a:t>aquí)</a:t>
            </a:r>
            <a:endParaRPr lang="es-AR" altLang="es-AR" sz="1600" dirty="0">
              <a:solidFill>
                <a:schemeClr val="bg1">
                  <a:lumMod val="50000"/>
                </a:schemeClr>
              </a:solidFill>
              <a:latin typeface="Gilroy-Regular" panose="00000500000000000000" pitchFamily="2" charset="0"/>
            </a:endParaRPr>
          </a:p>
        </p:txBody>
      </p:sp>
      <p:sp>
        <p:nvSpPr>
          <p:cNvPr id="24" name="Rectángulo 23"/>
          <p:cNvSpPr/>
          <p:nvPr/>
        </p:nvSpPr>
        <p:spPr>
          <a:xfrm>
            <a:off x="376238" y="4863643"/>
            <a:ext cx="615984" cy="331304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25" name="Rectángulo 24"/>
          <p:cNvSpPr/>
          <p:nvPr/>
        </p:nvSpPr>
        <p:spPr>
          <a:xfrm>
            <a:off x="4895538" y="7751340"/>
            <a:ext cx="331304" cy="33130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28" name="Rectángulo 27"/>
          <p:cNvSpPr/>
          <p:nvPr/>
        </p:nvSpPr>
        <p:spPr>
          <a:xfrm>
            <a:off x="5226842" y="7419496"/>
            <a:ext cx="331304" cy="33130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grpSp>
        <p:nvGrpSpPr>
          <p:cNvPr id="95" name="Grupo 94"/>
          <p:cNvGrpSpPr/>
          <p:nvPr/>
        </p:nvGrpSpPr>
        <p:grpSpPr>
          <a:xfrm>
            <a:off x="2470103" y="5948137"/>
            <a:ext cx="1900332" cy="1792830"/>
            <a:chOff x="-2995612" y="7105651"/>
            <a:chExt cx="5303838" cy="5003800"/>
          </a:xfrm>
        </p:grpSpPr>
        <p:sp>
          <p:nvSpPr>
            <p:cNvPr id="96" name="Rectangle 5"/>
            <p:cNvSpPr>
              <a:spLocks noChangeArrowheads="1"/>
            </p:cNvSpPr>
            <p:nvPr/>
          </p:nvSpPr>
          <p:spPr bwMode="auto">
            <a:xfrm>
              <a:off x="-2995612" y="7105651"/>
              <a:ext cx="4992688" cy="5003800"/>
            </a:xfrm>
            <a:prstGeom prst="rect">
              <a:avLst/>
            </a:prstGeom>
            <a:solidFill>
              <a:srgbClr val="5D21B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97" name="Freeform 6"/>
            <p:cNvSpPr>
              <a:spLocks noEditPoints="1"/>
            </p:cNvSpPr>
            <p:nvPr/>
          </p:nvSpPr>
          <p:spPr bwMode="auto">
            <a:xfrm>
              <a:off x="-400050" y="11036301"/>
              <a:ext cx="265113" cy="280988"/>
            </a:xfrm>
            <a:custGeom>
              <a:avLst/>
              <a:gdLst>
                <a:gd name="T0" fmla="*/ 106 w 149"/>
                <a:gd name="T1" fmla="*/ 129 h 157"/>
                <a:gd name="T2" fmla="*/ 43 w 149"/>
                <a:gd name="T3" fmla="*/ 129 h 157"/>
                <a:gd name="T4" fmla="*/ 34 w 149"/>
                <a:gd name="T5" fmla="*/ 157 h 157"/>
                <a:gd name="T6" fmla="*/ 0 w 149"/>
                <a:gd name="T7" fmla="*/ 157 h 157"/>
                <a:gd name="T8" fmla="*/ 55 w 149"/>
                <a:gd name="T9" fmla="*/ 0 h 157"/>
                <a:gd name="T10" fmla="*/ 94 w 149"/>
                <a:gd name="T11" fmla="*/ 0 h 157"/>
                <a:gd name="T12" fmla="*/ 149 w 149"/>
                <a:gd name="T13" fmla="*/ 157 h 157"/>
                <a:gd name="T14" fmla="*/ 115 w 149"/>
                <a:gd name="T15" fmla="*/ 157 h 157"/>
                <a:gd name="T16" fmla="*/ 106 w 149"/>
                <a:gd name="T17" fmla="*/ 129 h 157"/>
                <a:gd name="T18" fmla="*/ 96 w 149"/>
                <a:gd name="T19" fmla="*/ 100 h 157"/>
                <a:gd name="T20" fmla="*/ 96 w 149"/>
                <a:gd name="T21" fmla="*/ 100 h 157"/>
                <a:gd name="T22" fmla="*/ 75 w 149"/>
                <a:gd name="T23" fmla="*/ 36 h 157"/>
                <a:gd name="T24" fmla="*/ 53 w 149"/>
                <a:gd name="T25" fmla="*/ 100 h 157"/>
                <a:gd name="T26" fmla="*/ 96 w 149"/>
                <a:gd name="T27" fmla="*/ 100 h 1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49" h="157">
                  <a:moveTo>
                    <a:pt x="106" y="129"/>
                  </a:moveTo>
                  <a:lnTo>
                    <a:pt x="43" y="129"/>
                  </a:lnTo>
                  <a:lnTo>
                    <a:pt x="34" y="157"/>
                  </a:lnTo>
                  <a:lnTo>
                    <a:pt x="0" y="157"/>
                  </a:lnTo>
                  <a:lnTo>
                    <a:pt x="55" y="0"/>
                  </a:lnTo>
                  <a:lnTo>
                    <a:pt x="94" y="0"/>
                  </a:lnTo>
                  <a:lnTo>
                    <a:pt x="149" y="157"/>
                  </a:lnTo>
                  <a:lnTo>
                    <a:pt x="115" y="157"/>
                  </a:lnTo>
                  <a:lnTo>
                    <a:pt x="106" y="129"/>
                  </a:lnTo>
                  <a:close/>
                  <a:moveTo>
                    <a:pt x="96" y="100"/>
                  </a:moveTo>
                  <a:lnTo>
                    <a:pt x="96" y="100"/>
                  </a:lnTo>
                  <a:lnTo>
                    <a:pt x="75" y="36"/>
                  </a:lnTo>
                  <a:lnTo>
                    <a:pt x="53" y="100"/>
                  </a:lnTo>
                  <a:lnTo>
                    <a:pt x="96" y="10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98" name="Freeform 7"/>
            <p:cNvSpPr>
              <a:spLocks noEditPoints="1"/>
            </p:cNvSpPr>
            <p:nvPr/>
          </p:nvSpPr>
          <p:spPr bwMode="auto">
            <a:xfrm>
              <a:off x="-114300" y="11036301"/>
              <a:ext cx="211138" cy="280988"/>
            </a:xfrm>
            <a:custGeom>
              <a:avLst/>
              <a:gdLst>
                <a:gd name="T0" fmla="*/ 54 w 119"/>
                <a:gd name="T1" fmla="*/ 103 h 157"/>
                <a:gd name="T2" fmla="*/ 31 w 119"/>
                <a:gd name="T3" fmla="*/ 103 h 157"/>
                <a:gd name="T4" fmla="*/ 31 w 119"/>
                <a:gd name="T5" fmla="*/ 157 h 157"/>
                <a:gd name="T6" fmla="*/ 0 w 119"/>
                <a:gd name="T7" fmla="*/ 157 h 157"/>
                <a:gd name="T8" fmla="*/ 0 w 119"/>
                <a:gd name="T9" fmla="*/ 0 h 157"/>
                <a:gd name="T10" fmla="*/ 63 w 119"/>
                <a:gd name="T11" fmla="*/ 0 h 157"/>
                <a:gd name="T12" fmla="*/ 115 w 119"/>
                <a:gd name="T13" fmla="*/ 52 h 157"/>
                <a:gd name="T14" fmla="*/ 85 w 119"/>
                <a:gd name="T15" fmla="*/ 98 h 157"/>
                <a:gd name="T16" fmla="*/ 119 w 119"/>
                <a:gd name="T17" fmla="*/ 157 h 157"/>
                <a:gd name="T18" fmla="*/ 86 w 119"/>
                <a:gd name="T19" fmla="*/ 157 h 157"/>
                <a:gd name="T20" fmla="*/ 54 w 119"/>
                <a:gd name="T21" fmla="*/ 103 h 157"/>
                <a:gd name="T22" fmla="*/ 31 w 119"/>
                <a:gd name="T23" fmla="*/ 76 h 157"/>
                <a:gd name="T24" fmla="*/ 31 w 119"/>
                <a:gd name="T25" fmla="*/ 76 h 157"/>
                <a:gd name="T26" fmla="*/ 63 w 119"/>
                <a:gd name="T27" fmla="*/ 76 h 157"/>
                <a:gd name="T28" fmla="*/ 84 w 119"/>
                <a:gd name="T29" fmla="*/ 52 h 157"/>
                <a:gd name="T30" fmla="*/ 63 w 119"/>
                <a:gd name="T31" fmla="*/ 29 h 157"/>
                <a:gd name="T32" fmla="*/ 31 w 119"/>
                <a:gd name="T33" fmla="*/ 29 h 157"/>
                <a:gd name="T34" fmla="*/ 31 w 119"/>
                <a:gd name="T35" fmla="*/ 76 h 1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19" h="157">
                  <a:moveTo>
                    <a:pt x="54" y="103"/>
                  </a:moveTo>
                  <a:lnTo>
                    <a:pt x="31" y="103"/>
                  </a:lnTo>
                  <a:lnTo>
                    <a:pt x="31" y="157"/>
                  </a:lnTo>
                  <a:lnTo>
                    <a:pt x="0" y="157"/>
                  </a:lnTo>
                  <a:lnTo>
                    <a:pt x="0" y="0"/>
                  </a:lnTo>
                  <a:lnTo>
                    <a:pt x="63" y="0"/>
                  </a:lnTo>
                  <a:cubicBezTo>
                    <a:pt x="92" y="0"/>
                    <a:pt x="115" y="24"/>
                    <a:pt x="115" y="52"/>
                  </a:cubicBezTo>
                  <a:cubicBezTo>
                    <a:pt x="115" y="72"/>
                    <a:pt x="103" y="90"/>
                    <a:pt x="85" y="98"/>
                  </a:cubicBezTo>
                  <a:lnTo>
                    <a:pt x="119" y="157"/>
                  </a:lnTo>
                  <a:lnTo>
                    <a:pt x="86" y="157"/>
                  </a:lnTo>
                  <a:lnTo>
                    <a:pt x="54" y="103"/>
                  </a:lnTo>
                  <a:close/>
                  <a:moveTo>
                    <a:pt x="31" y="76"/>
                  </a:moveTo>
                  <a:lnTo>
                    <a:pt x="31" y="76"/>
                  </a:lnTo>
                  <a:lnTo>
                    <a:pt x="63" y="76"/>
                  </a:lnTo>
                  <a:cubicBezTo>
                    <a:pt x="74" y="76"/>
                    <a:pt x="84" y="65"/>
                    <a:pt x="84" y="52"/>
                  </a:cubicBezTo>
                  <a:cubicBezTo>
                    <a:pt x="84" y="39"/>
                    <a:pt x="74" y="29"/>
                    <a:pt x="63" y="29"/>
                  </a:cubicBezTo>
                  <a:lnTo>
                    <a:pt x="31" y="29"/>
                  </a:lnTo>
                  <a:lnTo>
                    <a:pt x="31" y="7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99" name="Freeform 8"/>
            <p:cNvSpPr>
              <a:spLocks/>
            </p:cNvSpPr>
            <p:nvPr/>
          </p:nvSpPr>
          <p:spPr bwMode="auto">
            <a:xfrm>
              <a:off x="109538" y="11031538"/>
              <a:ext cx="287338" cy="290513"/>
            </a:xfrm>
            <a:custGeom>
              <a:avLst/>
              <a:gdLst>
                <a:gd name="T0" fmla="*/ 161 w 161"/>
                <a:gd name="T1" fmla="*/ 88 h 163"/>
                <a:gd name="T2" fmla="*/ 84 w 161"/>
                <a:gd name="T3" fmla="*/ 163 h 163"/>
                <a:gd name="T4" fmla="*/ 0 w 161"/>
                <a:gd name="T5" fmla="*/ 82 h 163"/>
                <a:gd name="T6" fmla="*/ 83 w 161"/>
                <a:gd name="T7" fmla="*/ 0 h 163"/>
                <a:gd name="T8" fmla="*/ 151 w 161"/>
                <a:gd name="T9" fmla="*/ 37 h 163"/>
                <a:gd name="T10" fmla="*/ 124 w 161"/>
                <a:gd name="T11" fmla="*/ 52 h 163"/>
                <a:gd name="T12" fmla="*/ 82 w 161"/>
                <a:gd name="T13" fmla="*/ 30 h 163"/>
                <a:gd name="T14" fmla="*/ 31 w 161"/>
                <a:gd name="T15" fmla="*/ 82 h 163"/>
                <a:gd name="T16" fmla="*/ 85 w 161"/>
                <a:gd name="T17" fmla="*/ 133 h 163"/>
                <a:gd name="T18" fmla="*/ 130 w 161"/>
                <a:gd name="T19" fmla="*/ 103 h 163"/>
                <a:gd name="T20" fmla="*/ 83 w 161"/>
                <a:gd name="T21" fmla="*/ 103 h 163"/>
                <a:gd name="T22" fmla="*/ 83 w 161"/>
                <a:gd name="T23" fmla="*/ 76 h 163"/>
                <a:gd name="T24" fmla="*/ 161 w 161"/>
                <a:gd name="T25" fmla="*/ 76 h 163"/>
                <a:gd name="T26" fmla="*/ 161 w 161"/>
                <a:gd name="T27" fmla="*/ 88 h 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61" h="163">
                  <a:moveTo>
                    <a:pt x="161" y="88"/>
                  </a:moveTo>
                  <a:cubicBezTo>
                    <a:pt x="161" y="133"/>
                    <a:pt x="129" y="163"/>
                    <a:pt x="84" y="163"/>
                  </a:cubicBezTo>
                  <a:cubicBezTo>
                    <a:pt x="35" y="163"/>
                    <a:pt x="0" y="127"/>
                    <a:pt x="0" y="82"/>
                  </a:cubicBezTo>
                  <a:cubicBezTo>
                    <a:pt x="0" y="36"/>
                    <a:pt x="36" y="0"/>
                    <a:pt x="83" y="0"/>
                  </a:cubicBezTo>
                  <a:cubicBezTo>
                    <a:pt x="112" y="0"/>
                    <a:pt x="138" y="15"/>
                    <a:pt x="151" y="37"/>
                  </a:cubicBezTo>
                  <a:lnTo>
                    <a:pt x="124" y="52"/>
                  </a:lnTo>
                  <a:cubicBezTo>
                    <a:pt x="117" y="39"/>
                    <a:pt x="101" y="30"/>
                    <a:pt x="82" y="30"/>
                  </a:cubicBezTo>
                  <a:cubicBezTo>
                    <a:pt x="53" y="30"/>
                    <a:pt x="31" y="52"/>
                    <a:pt x="31" y="82"/>
                  </a:cubicBezTo>
                  <a:cubicBezTo>
                    <a:pt x="31" y="111"/>
                    <a:pt x="52" y="133"/>
                    <a:pt x="85" y="133"/>
                  </a:cubicBezTo>
                  <a:cubicBezTo>
                    <a:pt x="109" y="133"/>
                    <a:pt x="125" y="121"/>
                    <a:pt x="130" y="103"/>
                  </a:cubicBezTo>
                  <a:lnTo>
                    <a:pt x="83" y="103"/>
                  </a:lnTo>
                  <a:lnTo>
                    <a:pt x="83" y="76"/>
                  </a:lnTo>
                  <a:lnTo>
                    <a:pt x="161" y="76"/>
                  </a:lnTo>
                  <a:lnTo>
                    <a:pt x="161" y="8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100" name="Freeform 9"/>
            <p:cNvSpPr>
              <a:spLocks/>
            </p:cNvSpPr>
            <p:nvPr/>
          </p:nvSpPr>
          <p:spPr bwMode="auto">
            <a:xfrm>
              <a:off x="428625" y="11036301"/>
              <a:ext cx="173038" cy="280988"/>
            </a:xfrm>
            <a:custGeom>
              <a:avLst/>
              <a:gdLst>
                <a:gd name="T0" fmla="*/ 97 w 97"/>
                <a:gd name="T1" fmla="*/ 128 h 157"/>
                <a:gd name="T2" fmla="*/ 97 w 97"/>
                <a:gd name="T3" fmla="*/ 157 h 157"/>
                <a:gd name="T4" fmla="*/ 0 w 97"/>
                <a:gd name="T5" fmla="*/ 157 h 157"/>
                <a:gd name="T6" fmla="*/ 0 w 97"/>
                <a:gd name="T7" fmla="*/ 0 h 157"/>
                <a:gd name="T8" fmla="*/ 96 w 97"/>
                <a:gd name="T9" fmla="*/ 0 h 157"/>
                <a:gd name="T10" fmla="*/ 96 w 97"/>
                <a:gd name="T11" fmla="*/ 30 h 157"/>
                <a:gd name="T12" fmla="*/ 31 w 97"/>
                <a:gd name="T13" fmla="*/ 30 h 157"/>
                <a:gd name="T14" fmla="*/ 31 w 97"/>
                <a:gd name="T15" fmla="*/ 63 h 157"/>
                <a:gd name="T16" fmla="*/ 91 w 97"/>
                <a:gd name="T17" fmla="*/ 63 h 157"/>
                <a:gd name="T18" fmla="*/ 91 w 97"/>
                <a:gd name="T19" fmla="*/ 92 h 157"/>
                <a:gd name="T20" fmla="*/ 31 w 97"/>
                <a:gd name="T21" fmla="*/ 92 h 157"/>
                <a:gd name="T22" fmla="*/ 31 w 97"/>
                <a:gd name="T23" fmla="*/ 128 h 157"/>
                <a:gd name="T24" fmla="*/ 97 w 97"/>
                <a:gd name="T25" fmla="*/ 128 h 1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7" h="157">
                  <a:moveTo>
                    <a:pt x="97" y="128"/>
                  </a:moveTo>
                  <a:lnTo>
                    <a:pt x="97" y="157"/>
                  </a:lnTo>
                  <a:lnTo>
                    <a:pt x="0" y="157"/>
                  </a:lnTo>
                  <a:lnTo>
                    <a:pt x="0" y="0"/>
                  </a:lnTo>
                  <a:lnTo>
                    <a:pt x="96" y="0"/>
                  </a:lnTo>
                  <a:lnTo>
                    <a:pt x="96" y="30"/>
                  </a:lnTo>
                  <a:lnTo>
                    <a:pt x="31" y="30"/>
                  </a:lnTo>
                  <a:lnTo>
                    <a:pt x="31" y="63"/>
                  </a:lnTo>
                  <a:lnTo>
                    <a:pt x="91" y="63"/>
                  </a:lnTo>
                  <a:lnTo>
                    <a:pt x="91" y="92"/>
                  </a:lnTo>
                  <a:lnTo>
                    <a:pt x="31" y="92"/>
                  </a:lnTo>
                  <a:lnTo>
                    <a:pt x="31" y="128"/>
                  </a:lnTo>
                  <a:lnTo>
                    <a:pt x="97" y="12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101" name="Freeform 10"/>
            <p:cNvSpPr>
              <a:spLocks/>
            </p:cNvSpPr>
            <p:nvPr/>
          </p:nvSpPr>
          <p:spPr bwMode="auto">
            <a:xfrm>
              <a:off x="633413" y="11036301"/>
              <a:ext cx="217488" cy="280988"/>
            </a:xfrm>
            <a:custGeom>
              <a:avLst/>
              <a:gdLst>
                <a:gd name="T0" fmla="*/ 122 w 122"/>
                <a:gd name="T1" fmla="*/ 0 h 157"/>
                <a:gd name="T2" fmla="*/ 122 w 122"/>
                <a:gd name="T3" fmla="*/ 157 h 157"/>
                <a:gd name="T4" fmla="*/ 98 w 122"/>
                <a:gd name="T5" fmla="*/ 157 h 157"/>
                <a:gd name="T6" fmla="*/ 31 w 122"/>
                <a:gd name="T7" fmla="*/ 61 h 157"/>
                <a:gd name="T8" fmla="*/ 31 w 122"/>
                <a:gd name="T9" fmla="*/ 157 h 157"/>
                <a:gd name="T10" fmla="*/ 0 w 122"/>
                <a:gd name="T11" fmla="*/ 157 h 157"/>
                <a:gd name="T12" fmla="*/ 0 w 122"/>
                <a:gd name="T13" fmla="*/ 0 h 157"/>
                <a:gd name="T14" fmla="*/ 23 w 122"/>
                <a:gd name="T15" fmla="*/ 0 h 157"/>
                <a:gd name="T16" fmla="*/ 91 w 122"/>
                <a:gd name="T17" fmla="*/ 96 h 157"/>
                <a:gd name="T18" fmla="*/ 91 w 122"/>
                <a:gd name="T19" fmla="*/ 0 h 157"/>
                <a:gd name="T20" fmla="*/ 122 w 122"/>
                <a:gd name="T21" fmla="*/ 0 h 1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2" h="157">
                  <a:moveTo>
                    <a:pt x="122" y="0"/>
                  </a:moveTo>
                  <a:lnTo>
                    <a:pt x="122" y="157"/>
                  </a:lnTo>
                  <a:lnTo>
                    <a:pt x="98" y="157"/>
                  </a:lnTo>
                  <a:lnTo>
                    <a:pt x="31" y="61"/>
                  </a:lnTo>
                  <a:lnTo>
                    <a:pt x="31" y="157"/>
                  </a:lnTo>
                  <a:lnTo>
                    <a:pt x="0" y="157"/>
                  </a:lnTo>
                  <a:lnTo>
                    <a:pt x="0" y="0"/>
                  </a:lnTo>
                  <a:lnTo>
                    <a:pt x="23" y="0"/>
                  </a:lnTo>
                  <a:lnTo>
                    <a:pt x="91" y="96"/>
                  </a:lnTo>
                  <a:lnTo>
                    <a:pt x="91" y="0"/>
                  </a:lnTo>
                  <a:lnTo>
                    <a:pt x="12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102" name="Freeform 11"/>
            <p:cNvSpPr>
              <a:spLocks/>
            </p:cNvSpPr>
            <p:nvPr/>
          </p:nvSpPr>
          <p:spPr bwMode="auto">
            <a:xfrm>
              <a:off x="874713" y="11036301"/>
              <a:ext cx="206375" cy="280988"/>
            </a:xfrm>
            <a:custGeom>
              <a:avLst/>
              <a:gdLst>
                <a:gd name="T0" fmla="*/ 116 w 116"/>
                <a:gd name="T1" fmla="*/ 30 h 157"/>
                <a:gd name="T2" fmla="*/ 73 w 116"/>
                <a:gd name="T3" fmla="*/ 30 h 157"/>
                <a:gd name="T4" fmla="*/ 73 w 116"/>
                <a:gd name="T5" fmla="*/ 157 h 157"/>
                <a:gd name="T6" fmla="*/ 42 w 116"/>
                <a:gd name="T7" fmla="*/ 157 h 157"/>
                <a:gd name="T8" fmla="*/ 42 w 116"/>
                <a:gd name="T9" fmla="*/ 30 h 157"/>
                <a:gd name="T10" fmla="*/ 0 w 116"/>
                <a:gd name="T11" fmla="*/ 30 h 157"/>
                <a:gd name="T12" fmla="*/ 0 w 116"/>
                <a:gd name="T13" fmla="*/ 0 h 157"/>
                <a:gd name="T14" fmla="*/ 116 w 116"/>
                <a:gd name="T15" fmla="*/ 0 h 157"/>
                <a:gd name="T16" fmla="*/ 116 w 116"/>
                <a:gd name="T17" fmla="*/ 30 h 1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6" h="157">
                  <a:moveTo>
                    <a:pt x="116" y="30"/>
                  </a:moveTo>
                  <a:lnTo>
                    <a:pt x="73" y="30"/>
                  </a:lnTo>
                  <a:lnTo>
                    <a:pt x="73" y="157"/>
                  </a:lnTo>
                  <a:lnTo>
                    <a:pt x="42" y="157"/>
                  </a:lnTo>
                  <a:lnTo>
                    <a:pt x="42" y="30"/>
                  </a:lnTo>
                  <a:lnTo>
                    <a:pt x="0" y="30"/>
                  </a:lnTo>
                  <a:lnTo>
                    <a:pt x="0" y="0"/>
                  </a:lnTo>
                  <a:lnTo>
                    <a:pt x="116" y="0"/>
                  </a:lnTo>
                  <a:lnTo>
                    <a:pt x="116" y="3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103" name="Rectangle 12"/>
            <p:cNvSpPr>
              <a:spLocks noChangeArrowheads="1"/>
            </p:cNvSpPr>
            <p:nvPr/>
          </p:nvSpPr>
          <p:spPr bwMode="auto">
            <a:xfrm>
              <a:off x="1104900" y="11036301"/>
              <a:ext cx="52388" cy="28098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104" name="Freeform 13"/>
            <p:cNvSpPr>
              <a:spLocks/>
            </p:cNvSpPr>
            <p:nvPr/>
          </p:nvSpPr>
          <p:spPr bwMode="auto">
            <a:xfrm>
              <a:off x="1203325" y="11036301"/>
              <a:ext cx="215900" cy="280988"/>
            </a:xfrm>
            <a:custGeom>
              <a:avLst/>
              <a:gdLst>
                <a:gd name="T0" fmla="*/ 121 w 121"/>
                <a:gd name="T1" fmla="*/ 0 h 157"/>
                <a:gd name="T2" fmla="*/ 121 w 121"/>
                <a:gd name="T3" fmla="*/ 157 h 157"/>
                <a:gd name="T4" fmla="*/ 98 w 121"/>
                <a:gd name="T5" fmla="*/ 157 h 157"/>
                <a:gd name="T6" fmla="*/ 30 w 121"/>
                <a:gd name="T7" fmla="*/ 61 h 157"/>
                <a:gd name="T8" fmla="*/ 30 w 121"/>
                <a:gd name="T9" fmla="*/ 157 h 157"/>
                <a:gd name="T10" fmla="*/ 0 w 121"/>
                <a:gd name="T11" fmla="*/ 157 h 157"/>
                <a:gd name="T12" fmla="*/ 0 w 121"/>
                <a:gd name="T13" fmla="*/ 0 h 157"/>
                <a:gd name="T14" fmla="*/ 23 w 121"/>
                <a:gd name="T15" fmla="*/ 0 h 157"/>
                <a:gd name="T16" fmla="*/ 90 w 121"/>
                <a:gd name="T17" fmla="*/ 96 h 157"/>
                <a:gd name="T18" fmla="*/ 90 w 121"/>
                <a:gd name="T19" fmla="*/ 0 h 157"/>
                <a:gd name="T20" fmla="*/ 121 w 121"/>
                <a:gd name="T21" fmla="*/ 0 h 1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1" h="157">
                  <a:moveTo>
                    <a:pt x="121" y="0"/>
                  </a:moveTo>
                  <a:lnTo>
                    <a:pt x="121" y="157"/>
                  </a:lnTo>
                  <a:lnTo>
                    <a:pt x="98" y="157"/>
                  </a:lnTo>
                  <a:lnTo>
                    <a:pt x="30" y="61"/>
                  </a:lnTo>
                  <a:lnTo>
                    <a:pt x="30" y="157"/>
                  </a:lnTo>
                  <a:lnTo>
                    <a:pt x="0" y="157"/>
                  </a:lnTo>
                  <a:lnTo>
                    <a:pt x="0" y="0"/>
                  </a:lnTo>
                  <a:lnTo>
                    <a:pt x="23" y="0"/>
                  </a:lnTo>
                  <a:lnTo>
                    <a:pt x="90" y="96"/>
                  </a:lnTo>
                  <a:lnTo>
                    <a:pt x="90" y="0"/>
                  </a:lnTo>
                  <a:lnTo>
                    <a:pt x="12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105" name="Freeform 14"/>
            <p:cNvSpPr>
              <a:spLocks noEditPoints="1"/>
            </p:cNvSpPr>
            <p:nvPr/>
          </p:nvSpPr>
          <p:spPr bwMode="auto">
            <a:xfrm>
              <a:off x="1439863" y="11036301"/>
              <a:ext cx="265113" cy="280988"/>
            </a:xfrm>
            <a:custGeom>
              <a:avLst/>
              <a:gdLst>
                <a:gd name="T0" fmla="*/ 106 w 149"/>
                <a:gd name="T1" fmla="*/ 129 h 157"/>
                <a:gd name="T2" fmla="*/ 43 w 149"/>
                <a:gd name="T3" fmla="*/ 129 h 157"/>
                <a:gd name="T4" fmla="*/ 34 w 149"/>
                <a:gd name="T5" fmla="*/ 157 h 157"/>
                <a:gd name="T6" fmla="*/ 0 w 149"/>
                <a:gd name="T7" fmla="*/ 157 h 157"/>
                <a:gd name="T8" fmla="*/ 55 w 149"/>
                <a:gd name="T9" fmla="*/ 0 h 157"/>
                <a:gd name="T10" fmla="*/ 94 w 149"/>
                <a:gd name="T11" fmla="*/ 0 h 157"/>
                <a:gd name="T12" fmla="*/ 149 w 149"/>
                <a:gd name="T13" fmla="*/ 157 h 157"/>
                <a:gd name="T14" fmla="*/ 115 w 149"/>
                <a:gd name="T15" fmla="*/ 157 h 157"/>
                <a:gd name="T16" fmla="*/ 106 w 149"/>
                <a:gd name="T17" fmla="*/ 129 h 157"/>
                <a:gd name="T18" fmla="*/ 96 w 149"/>
                <a:gd name="T19" fmla="*/ 100 h 157"/>
                <a:gd name="T20" fmla="*/ 96 w 149"/>
                <a:gd name="T21" fmla="*/ 100 h 157"/>
                <a:gd name="T22" fmla="*/ 75 w 149"/>
                <a:gd name="T23" fmla="*/ 36 h 157"/>
                <a:gd name="T24" fmla="*/ 53 w 149"/>
                <a:gd name="T25" fmla="*/ 100 h 157"/>
                <a:gd name="T26" fmla="*/ 96 w 149"/>
                <a:gd name="T27" fmla="*/ 100 h 1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49" h="157">
                  <a:moveTo>
                    <a:pt x="106" y="129"/>
                  </a:moveTo>
                  <a:lnTo>
                    <a:pt x="43" y="129"/>
                  </a:lnTo>
                  <a:lnTo>
                    <a:pt x="34" y="157"/>
                  </a:lnTo>
                  <a:lnTo>
                    <a:pt x="0" y="157"/>
                  </a:lnTo>
                  <a:lnTo>
                    <a:pt x="55" y="0"/>
                  </a:lnTo>
                  <a:lnTo>
                    <a:pt x="94" y="0"/>
                  </a:lnTo>
                  <a:lnTo>
                    <a:pt x="149" y="157"/>
                  </a:lnTo>
                  <a:lnTo>
                    <a:pt x="115" y="157"/>
                  </a:lnTo>
                  <a:lnTo>
                    <a:pt x="106" y="129"/>
                  </a:lnTo>
                  <a:close/>
                  <a:moveTo>
                    <a:pt x="96" y="100"/>
                  </a:moveTo>
                  <a:lnTo>
                    <a:pt x="96" y="100"/>
                  </a:lnTo>
                  <a:lnTo>
                    <a:pt x="75" y="36"/>
                  </a:lnTo>
                  <a:lnTo>
                    <a:pt x="53" y="100"/>
                  </a:lnTo>
                  <a:lnTo>
                    <a:pt x="96" y="10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106" name="Freeform 15"/>
            <p:cNvSpPr>
              <a:spLocks/>
            </p:cNvSpPr>
            <p:nvPr/>
          </p:nvSpPr>
          <p:spPr bwMode="auto">
            <a:xfrm>
              <a:off x="568325" y="11491913"/>
              <a:ext cx="246063" cy="371475"/>
            </a:xfrm>
            <a:custGeom>
              <a:avLst/>
              <a:gdLst>
                <a:gd name="T0" fmla="*/ 2 w 138"/>
                <a:gd name="T1" fmla="*/ 178 h 208"/>
                <a:gd name="T2" fmla="*/ 71 w 138"/>
                <a:gd name="T3" fmla="*/ 106 h 208"/>
                <a:gd name="T4" fmla="*/ 94 w 138"/>
                <a:gd name="T5" fmla="*/ 66 h 208"/>
                <a:gd name="T6" fmla="*/ 68 w 138"/>
                <a:gd name="T7" fmla="*/ 39 h 208"/>
                <a:gd name="T8" fmla="*/ 34 w 138"/>
                <a:gd name="T9" fmla="*/ 63 h 208"/>
                <a:gd name="T10" fmla="*/ 0 w 138"/>
                <a:gd name="T11" fmla="*/ 43 h 208"/>
                <a:gd name="T12" fmla="*/ 67 w 138"/>
                <a:gd name="T13" fmla="*/ 0 h 208"/>
                <a:gd name="T14" fmla="*/ 135 w 138"/>
                <a:gd name="T15" fmla="*/ 64 h 208"/>
                <a:gd name="T16" fmla="*/ 101 w 138"/>
                <a:gd name="T17" fmla="*/ 129 h 208"/>
                <a:gd name="T18" fmla="*/ 61 w 138"/>
                <a:gd name="T19" fmla="*/ 169 h 208"/>
                <a:gd name="T20" fmla="*/ 138 w 138"/>
                <a:gd name="T21" fmla="*/ 169 h 208"/>
                <a:gd name="T22" fmla="*/ 138 w 138"/>
                <a:gd name="T23" fmla="*/ 208 h 208"/>
                <a:gd name="T24" fmla="*/ 2 w 138"/>
                <a:gd name="T25" fmla="*/ 208 h 208"/>
                <a:gd name="T26" fmla="*/ 2 w 138"/>
                <a:gd name="T27" fmla="*/ 178 h 2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38" h="208">
                  <a:moveTo>
                    <a:pt x="2" y="178"/>
                  </a:moveTo>
                  <a:lnTo>
                    <a:pt x="71" y="106"/>
                  </a:lnTo>
                  <a:cubicBezTo>
                    <a:pt x="84" y="93"/>
                    <a:pt x="94" y="79"/>
                    <a:pt x="94" y="66"/>
                  </a:cubicBezTo>
                  <a:cubicBezTo>
                    <a:pt x="94" y="49"/>
                    <a:pt x="83" y="39"/>
                    <a:pt x="68" y="39"/>
                  </a:cubicBezTo>
                  <a:cubicBezTo>
                    <a:pt x="52" y="39"/>
                    <a:pt x="41" y="49"/>
                    <a:pt x="34" y="63"/>
                  </a:cubicBezTo>
                  <a:lnTo>
                    <a:pt x="0" y="43"/>
                  </a:lnTo>
                  <a:cubicBezTo>
                    <a:pt x="13" y="14"/>
                    <a:pt x="40" y="0"/>
                    <a:pt x="67" y="0"/>
                  </a:cubicBezTo>
                  <a:cubicBezTo>
                    <a:pt x="102" y="0"/>
                    <a:pt x="135" y="24"/>
                    <a:pt x="135" y="64"/>
                  </a:cubicBezTo>
                  <a:cubicBezTo>
                    <a:pt x="135" y="89"/>
                    <a:pt x="120" y="110"/>
                    <a:pt x="101" y="129"/>
                  </a:cubicBezTo>
                  <a:lnTo>
                    <a:pt x="61" y="169"/>
                  </a:lnTo>
                  <a:lnTo>
                    <a:pt x="138" y="169"/>
                  </a:lnTo>
                  <a:lnTo>
                    <a:pt x="138" y="208"/>
                  </a:lnTo>
                  <a:lnTo>
                    <a:pt x="2" y="208"/>
                  </a:lnTo>
                  <a:lnTo>
                    <a:pt x="2" y="17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107" name="Freeform 16"/>
            <p:cNvSpPr>
              <a:spLocks noEditPoints="1"/>
            </p:cNvSpPr>
            <p:nvPr/>
          </p:nvSpPr>
          <p:spPr bwMode="auto">
            <a:xfrm>
              <a:off x="849313" y="11491913"/>
              <a:ext cx="290513" cy="379413"/>
            </a:xfrm>
            <a:custGeom>
              <a:avLst/>
              <a:gdLst>
                <a:gd name="T0" fmla="*/ 0 w 163"/>
                <a:gd name="T1" fmla="*/ 106 h 212"/>
                <a:gd name="T2" fmla="*/ 82 w 163"/>
                <a:gd name="T3" fmla="*/ 0 h 212"/>
                <a:gd name="T4" fmla="*/ 163 w 163"/>
                <a:gd name="T5" fmla="*/ 106 h 212"/>
                <a:gd name="T6" fmla="*/ 82 w 163"/>
                <a:gd name="T7" fmla="*/ 212 h 212"/>
                <a:gd name="T8" fmla="*/ 0 w 163"/>
                <a:gd name="T9" fmla="*/ 106 h 212"/>
                <a:gd name="T10" fmla="*/ 123 w 163"/>
                <a:gd name="T11" fmla="*/ 106 h 212"/>
                <a:gd name="T12" fmla="*/ 123 w 163"/>
                <a:gd name="T13" fmla="*/ 106 h 212"/>
                <a:gd name="T14" fmla="*/ 82 w 163"/>
                <a:gd name="T15" fmla="*/ 39 h 212"/>
                <a:gd name="T16" fmla="*/ 40 w 163"/>
                <a:gd name="T17" fmla="*/ 106 h 212"/>
                <a:gd name="T18" fmla="*/ 82 w 163"/>
                <a:gd name="T19" fmla="*/ 173 h 212"/>
                <a:gd name="T20" fmla="*/ 123 w 163"/>
                <a:gd name="T21" fmla="*/ 106 h 2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63" h="212">
                  <a:moveTo>
                    <a:pt x="0" y="106"/>
                  </a:moveTo>
                  <a:cubicBezTo>
                    <a:pt x="0" y="43"/>
                    <a:pt x="30" y="0"/>
                    <a:pt x="82" y="0"/>
                  </a:cubicBezTo>
                  <a:cubicBezTo>
                    <a:pt x="134" y="0"/>
                    <a:pt x="163" y="43"/>
                    <a:pt x="163" y="106"/>
                  </a:cubicBezTo>
                  <a:cubicBezTo>
                    <a:pt x="163" y="169"/>
                    <a:pt x="134" y="212"/>
                    <a:pt x="82" y="212"/>
                  </a:cubicBezTo>
                  <a:cubicBezTo>
                    <a:pt x="30" y="212"/>
                    <a:pt x="0" y="169"/>
                    <a:pt x="0" y="106"/>
                  </a:cubicBezTo>
                  <a:close/>
                  <a:moveTo>
                    <a:pt x="123" y="106"/>
                  </a:moveTo>
                  <a:lnTo>
                    <a:pt x="123" y="106"/>
                  </a:lnTo>
                  <a:cubicBezTo>
                    <a:pt x="123" y="63"/>
                    <a:pt x="109" y="39"/>
                    <a:pt x="82" y="39"/>
                  </a:cubicBezTo>
                  <a:cubicBezTo>
                    <a:pt x="54" y="39"/>
                    <a:pt x="40" y="63"/>
                    <a:pt x="40" y="106"/>
                  </a:cubicBezTo>
                  <a:cubicBezTo>
                    <a:pt x="40" y="149"/>
                    <a:pt x="54" y="173"/>
                    <a:pt x="82" y="173"/>
                  </a:cubicBezTo>
                  <a:cubicBezTo>
                    <a:pt x="109" y="173"/>
                    <a:pt x="123" y="149"/>
                    <a:pt x="123" y="10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108" name="Freeform 17"/>
            <p:cNvSpPr>
              <a:spLocks/>
            </p:cNvSpPr>
            <p:nvPr/>
          </p:nvSpPr>
          <p:spPr bwMode="auto">
            <a:xfrm>
              <a:off x="1158875" y="11491913"/>
              <a:ext cx="244475" cy="371475"/>
            </a:xfrm>
            <a:custGeom>
              <a:avLst/>
              <a:gdLst>
                <a:gd name="T0" fmla="*/ 1 w 137"/>
                <a:gd name="T1" fmla="*/ 178 h 208"/>
                <a:gd name="T2" fmla="*/ 71 w 137"/>
                <a:gd name="T3" fmla="*/ 106 h 208"/>
                <a:gd name="T4" fmla="*/ 94 w 137"/>
                <a:gd name="T5" fmla="*/ 66 h 208"/>
                <a:gd name="T6" fmla="*/ 67 w 137"/>
                <a:gd name="T7" fmla="*/ 39 h 208"/>
                <a:gd name="T8" fmla="*/ 33 w 137"/>
                <a:gd name="T9" fmla="*/ 63 h 208"/>
                <a:gd name="T10" fmla="*/ 0 w 137"/>
                <a:gd name="T11" fmla="*/ 43 h 208"/>
                <a:gd name="T12" fmla="*/ 67 w 137"/>
                <a:gd name="T13" fmla="*/ 0 h 208"/>
                <a:gd name="T14" fmla="*/ 134 w 137"/>
                <a:gd name="T15" fmla="*/ 64 h 208"/>
                <a:gd name="T16" fmla="*/ 100 w 137"/>
                <a:gd name="T17" fmla="*/ 129 h 208"/>
                <a:gd name="T18" fmla="*/ 61 w 137"/>
                <a:gd name="T19" fmla="*/ 169 h 208"/>
                <a:gd name="T20" fmla="*/ 137 w 137"/>
                <a:gd name="T21" fmla="*/ 169 h 208"/>
                <a:gd name="T22" fmla="*/ 137 w 137"/>
                <a:gd name="T23" fmla="*/ 208 h 208"/>
                <a:gd name="T24" fmla="*/ 1 w 137"/>
                <a:gd name="T25" fmla="*/ 208 h 208"/>
                <a:gd name="T26" fmla="*/ 1 w 137"/>
                <a:gd name="T27" fmla="*/ 178 h 2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37" h="208">
                  <a:moveTo>
                    <a:pt x="1" y="178"/>
                  </a:moveTo>
                  <a:lnTo>
                    <a:pt x="71" y="106"/>
                  </a:lnTo>
                  <a:cubicBezTo>
                    <a:pt x="84" y="93"/>
                    <a:pt x="94" y="79"/>
                    <a:pt x="94" y="66"/>
                  </a:cubicBezTo>
                  <a:cubicBezTo>
                    <a:pt x="94" y="49"/>
                    <a:pt x="83" y="39"/>
                    <a:pt x="67" y="39"/>
                  </a:cubicBezTo>
                  <a:cubicBezTo>
                    <a:pt x="52" y="39"/>
                    <a:pt x="40" y="49"/>
                    <a:pt x="33" y="63"/>
                  </a:cubicBezTo>
                  <a:lnTo>
                    <a:pt x="0" y="43"/>
                  </a:lnTo>
                  <a:cubicBezTo>
                    <a:pt x="13" y="14"/>
                    <a:pt x="39" y="0"/>
                    <a:pt x="67" y="0"/>
                  </a:cubicBezTo>
                  <a:cubicBezTo>
                    <a:pt x="102" y="0"/>
                    <a:pt x="134" y="24"/>
                    <a:pt x="134" y="64"/>
                  </a:cubicBezTo>
                  <a:cubicBezTo>
                    <a:pt x="134" y="89"/>
                    <a:pt x="120" y="110"/>
                    <a:pt x="100" y="129"/>
                  </a:cubicBezTo>
                  <a:lnTo>
                    <a:pt x="61" y="169"/>
                  </a:lnTo>
                  <a:lnTo>
                    <a:pt x="137" y="169"/>
                  </a:lnTo>
                  <a:lnTo>
                    <a:pt x="137" y="208"/>
                  </a:lnTo>
                  <a:lnTo>
                    <a:pt x="1" y="208"/>
                  </a:lnTo>
                  <a:lnTo>
                    <a:pt x="1" y="17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109" name="Freeform 18"/>
            <p:cNvSpPr>
              <a:spLocks/>
            </p:cNvSpPr>
            <p:nvPr/>
          </p:nvSpPr>
          <p:spPr bwMode="auto">
            <a:xfrm>
              <a:off x="1441450" y="11498263"/>
              <a:ext cx="252413" cy="373063"/>
            </a:xfrm>
            <a:custGeom>
              <a:avLst/>
              <a:gdLst>
                <a:gd name="T0" fmla="*/ 142 w 142"/>
                <a:gd name="T1" fmla="*/ 141 h 208"/>
                <a:gd name="T2" fmla="*/ 70 w 142"/>
                <a:gd name="T3" fmla="*/ 208 h 208"/>
                <a:gd name="T4" fmla="*/ 0 w 142"/>
                <a:gd name="T5" fmla="*/ 165 h 208"/>
                <a:gd name="T6" fmla="*/ 34 w 142"/>
                <a:gd name="T7" fmla="*/ 145 h 208"/>
                <a:gd name="T8" fmla="*/ 70 w 142"/>
                <a:gd name="T9" fmla="*/ 169 h 208"/>
                <a:gd name="T10" fmla="*/ 102 w 142"/>
                <a:gd name="T11" fmla="*/ 141 h 208"/>
                <a:gd name="T12" fmla="*/ 70 w 142"/>
                <a:gd name="T13" fmla="*/ 113 h 208"/>
                <a:gd name="T14" fmla="*/ 61 w 142"/>
                <a:gd name="T15" fmla="*/ 113 h 208"/>
                <a:gd name="T16" fmla="*/ 45 w 142"/>
                <a:gd name="T17" fmla="*/ 90 h 208"/>
                <a:gd name="T18" fmla="*/ 86 w 142"/>
                <a:gd name="T19" fmla="*/ 38 h 208"/>
                <a:gd name="T20" fmla="*/ 6 w 142"/>
                <a:gd name="T21" fmla="*/ 38 h 208"/>
                <a:gd name="T22" fmla="*/ 6 w 142"/>
                <a:gd name="T23" fmla="*/ 0 h 208"/>
                <a:gd name="T24" fmla="*/ 134 w 142"/>
                <a:gd name="T25" fmla="*/ 0 h 208"/>
                <a:gd name="T26" fmla="*/ 134 w 142"/>
                <a:gd name="T27" fmla="*/ 34 h 208"/>
                <a:gd name="T28" fmla="*/ 96 w 142"/>
                <a:gd name="T29" fmla="*/ 83 h 208"/>
                <a:gd name="T30" fmla="*/ 142 w 142"/>
                <a:gd name="T31" fmla="*/ 141 h 2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42" h="208">
                  <a:moveTo>
                    <a:pt x="142" y="141"/>
                  </a:moveTo>
                  <a:cubicBezTo>
                    <a:pt x="142" y="185"/>
                    <a:pt x="108" y="208"/>
                    <a:pt x="70" y="208"/>
                  </a:cubicBezTo>
                  <a:cubicBezTo>
                    <a:pt x="39" y="208"/>
                    <a:pt x="11" y="194"/>
                    <a:pt x="0" y="165"/>
                  </a:cubicBezTo>
                  <a:lnTo>
                    <a:pt x="34" y="145"/>
                  </a:lnTo>
                  <a:cubicBezTo>
                    <a:pt x="39" y="160"/>
                    <a:pt x="50" y="169"/>
                    <a:pt x="70" y="169"/>
                  </a:cubicBezTo>
                  <a:cubicBezTo>
                    <a:pt x="90" y="169"/>
                    <a:pt x="102" y="158"/>
                    <a:pt x="102" y="141"/>
                  </a:cubicBezTo>
                  <a:cubicBezTo>
                    <a:pt x="102" y="125"/>
                    <a:pt x="90" y="113"/>
                    <a:pt x="70" y="113"/>
                  </a:cubicBezTo>
                  <a:lnTo>
                    <a:pt x="61" y="113"/>
                  </a:lnTo>
                  <a:lnTo>
                    <a:pt x="45" y="90"/>
                  </a:lnTo>
                  <a:lnTo>
                    <a:pt x="86" y="38"/>
                  </a:lnTo>
                  <a:lnTo>
                    <a:pt x="6" y="38"/>
                  </a:lnTo>
                  <a:lnTo>
                    <a:pt x="6" y="0"/>
                  </a:lnTo>
                  <a:lnTo>
                    <a:pt x="134" y="0"/>
                  </a:lnTo>
                  <a:lnTo>
                    <a:pt x="134" y="34"/>
                  </a:lnTo>
                  <a:lnTo>
                    <a:pt x="96" y="83"/>
                  </a:lnTo>
                  <a:cubicBezTo>
                    <a:pt x="122" y="91"/>
                    <a:pt x="142" y="111"/>
                    <a:pt x="142" y="14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110" name="Rectangle 19"/>
            <p:cNvSpPr>
              <a:spLocks noChangeArrowheads="1"/>
            </p:cNvSpPr>
            <p:nvPr/>
          </p:nvSpPr>
          <p:spPr bwMode="auto">
            <a:xfrm>
              <a:off x="-2779712" y="7326313"/>
              <a:ext cx="4548188" cy="237490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111" name="Rectangle 20"/>
            <p:cNvSpPr>
              <a:spLocks noChangeArrowheads="1"/>
            </p:cNvSpPr>
            <p:nvPr/>
          </p:nvSpPr>
          <p:spPr bwMode="auto">
            <a:xfrm>
              <a:off x="-2771775" y="9944101"/>
              <a:ext cx="1922463" cy="1927225"/>
            </a:xfrm>
            <a:prstGeom prst="rect">
              <a:avLst/>
            </a:prstGeom>
            <a:solidFill>
              <a:srgbClr val="FF16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112" name="Freeform 21"/>
            <p:cNvSpPr>
              <a:spLocks/>
            </p:cNvSpPr>
            <p:nvPr/>
          </p:nvSpPr>
          <p:spPr bwMode="auto">
            <a:xfrm>
              <a:off x="-2633662" y="10077451"/>
              <a:ext cx="342900" cy="349250"/>
            </a:xfrm>
            <a:custGeom>
              <a:avLst/>
              <a:gdLst>
                <a:gd name="T0" fmla="*/ 193 w 193"/>
                <a:gd name="T1" fmla="*/ 91 h 196"/>
                <a:gd name="T2" fmla="*/ 193 w 193"/>
                <a:gd name="T3" fmla="*/ 105 h 196"/>
                <a:gd name="T4" fmla="*/ 167 w 193"/>
                <a:gd name="T5" fmla="*/ 171 h 196"/>
                <a:gd name="T6" fmla="*/ 101 w 193"/>
                <a:gd name="T7" fmla="*/ 196 h 196"/>
                <a:gd name="T8" fmla="*/ 29 w 193"/>
                <a:gd name="T9" fmla="*/ 167 h 196"/>
                <a:gd name="T10" fmla="*/ 0 w 193"/>
                <a:gd name="T11" fmla="*/ 98 h 196"/>
                <a:gd name="T12" fmla="*/ 28 w 193"/>
                <a:gd name="T13" fmla="*/ 29 h 196"/>
                <a:gd name="T14" fmla="*/ 99 w 193"/>
                <a:gd name="T15" fmla="*/ 0 h 196"/>
                <a:gd name="T16" fmla="*/ 181 w 193"/>
                <a:gd name="T17" fmla="*/ 44 h 196"/>
                <a:gd name="T18" fmla="*/ 149 w 193"/>
                <a:gd name="T19" fmla="*/ 62 h 196"/>
                <a:gd name="T20" fmla="*/ 98 w 193"/>
                <a:gd name="T21" fmla="*/ 36 h 196"/>
                <a:gd name="T22" fmla="*/ 54 w 193"/>
                <a:gd name="T23" fmla="*/ 54 h 196"/>
                <a:gd name="T24" fmla="*/ 37 w 193"/>
                <a:gd name="T25" fmla="*/ 98 h 196"/>
                <a:gd name="T26" fmla="*/ 54 w 193"/>
                <a:gd name="T27" fmla="*/ 142 h 196"/>
                <a:gd name="T28" fmla="*/ 101 w 193"/>
                <a:gd name="T29" fmla="*/ 159 h 196"/>
                <a:gd name="T30" fmla="*/ 156 w 193"/>
                <a:gd name="T31" fmla="*/ 124 h 196"/>
                <a:gd name="T32" fmla="*/ 99 w 193"/>
                <a:gd name="T33" fmla="*/ 124 h 196"/>
                <a:gd name="T34" fmla="*/ 99 w 193"/>
                <a:gd name="T35" fmla="*/ 91 h 196"/>
                <a:gd name="T36" fmla="*/ 193 w 193"/>
                <a:gd name="T37" fmla="*/ 91 h 1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93" h="196">
                  <a:moveTo>
                    <a:pt x="193" y="91"/>
                  </a:moveTo>
                  <a:lnTo>
                    <a:pt x="193" y="105"/>
                  </a:lnTo>
                  <a:cubicBezTo>
                    <a:pt x="193" y="132"/>
                    <a:pt x="185" y="154"/>
                    <a:pt x="167" y="171"/>
                  </a:cubicBezTo>
                  <a:cubicBezTo>
                    <a:pt x="150" y="187"/>
                    <a:pt x="128" y="196"/>
                    <a:pt x="101" y="196"/>
                  </a:cubicBezTo>
                  <a:cubicBezTo>
                    <a:pt x="72" y="196"/>
                    <a:pt x="48" y="186"/>
                    <a:pt x="29" y="167"/>
                  </a:cubicBezTo>
                  <a:cubicBezTo>
                    <a:pt x="9" y="148"/>
                    <a:pt x="0" y="125"/>
                    <a:pt x="0" y="98"/>
                  </a:cubicBezTo>
                  <a:cubicBezTo>
                    <a:pt x="0" y="71"/>
                    <a:pt x="9" y="48"/>
                    <a:pt x="28" y="29"/>
                  </a:cubicBezTo>
                  <a:cubicBezTo>
                    <a:pt x="47" y="10"/>
                    <a:pt x="71" y="0"/>
                    <a:pt x="99" y="0"/>
                  </a:cubicBezTo>
                  <a:cubicBezTo>
                    <a:pt x="134" y="0"/>
                    <a:pt x="164" y="17"/>
                    <a:pt x="181" y="44"/>
                  </a:cubicBezTo>
                  <a:lnTo>
                    <a:pt x="149" y="62"/>
                  </a:lnTo>
                  <a:cubicBezTo>
                    <a:pt x="140" y="47"/>
                    <a:pt x="121" y="36"/>
                    <a:pt x="98" y="36"/>
                  </a:cubicBezTo>
                  <a:cubicBezTo>
                    <a:pt x="80" y="36"/>
                    <a:pt x="66" y="42"/>
                    <a:pt x="54" y="54"/>
                  </a:cubicBezTo>
                  <a:cubicBezTo>
                    <a:pt x="43" y="65"/>
                    <a:pt x="37" y="80"/>
                    <a:pt x="37" y="98"/>
                  </a:cubicBezTo>
                  <a:cubicBezTo>
                    <a:pt x="37" y="116"/>
                    <a:pt x="43" y="131"/>
                    <a:pt x="54" y="142"/>
                  </a:cubicBezTo>
                  <a:cubicBezTo>
                    <a:pt x="66" y="154"/>
                    <a:pt x="82" y="159"/>
                    <a:pt x="101" y="159"/>
                  </a:cubicBezTo>
                  <a:cubicBezTo>
                    <a:pt x="130" y="159"/>
                    <a:pt x="149" y="146"/>
                    <a:pt x="156" y="124"/>
                  </a:cubicBezTo>
                  <a:lnTo>
                    <a:pt x="99" y="124"/>
                  </a:lnTo>
                  <a:lnTo>
                    <a:pt x="99" y="91"/>
                  </a:lnTo>
                  <a:lnTo>
                    <a:pt x="193" y="9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113" name="Freeform 22"/>
            <p:cNvSpPr>
              <a:spLocks/>
            </p:cNvSpPr>
            <p:nvPr/>
          </p:nvSpPr>
          <p:spPr bwMode="auto">
            <a:xfrm>
              <a:off x="-2249487" y="10175876"/>
              <a:ext cx="127000" cy="244475"/>
            </a:xfrm>
            <a:custGeom>
              <a:avLst/>
              <a:gdLst>
                <a:gd name="T0" fmla="*/ 33 w 71"/>
                <a:gd name="T1" fmla="*/ 26 h 137"/>
                <a:gd name="T2" fmla="*/ 71 w 71"/>
                <a:gd name="T3" fmla="*/ 0 h 137"/>
                <a:gd name="T4" fmla="*/ 71 w 71"/>
                <a:gd name="T5" fmla="*/ 39 h 137"/>
                <a:gd name="T6" fmla="*/ 44 w 71"/>
                <a:gd name="T7" fmla="*/ 45 h 137"/>
                <a:gd name="T8" fmla="*/ 33 w 71"/>
                <a:gd name="T9" fmla="*/ 73 h 137"/>
                <a:gd name="T10" fmla="*/ 33 w 71"/>
                <a:gd name="T11" fmla="*/ 137 h 137"/>
                <a:gd name="T12" fmla="*/ 0 w 71"/>
                <a:gd name="T13" fmla="*/ 137 h 137"/>
                <a:gd name="T14" fmla="*/ 0 w 71"/>
                <a:gd name="T15" fmla="*/ 3 h 137"/>
                <a:gd name="T16" fmla="*/ 33 w 71"/>
                <a:gd name="T17" fmla="*/ 3 h 137"/>
                <a:gd name="T18" fmla="*/ 33 w 71"/>
                <a:gd name="T19" fmla="*/ 26 h 1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1" h="137">
                  <a:moveTo>
                    <a:pt x="33" y="26"/>
                  </a:moveTo>
                  <a:cubicBezTo>
                    <a:pt x="39" y="9"/>
                    <a:pt x="54" y="0"/>
                    <a:pt x="71" y="0"/>
                  </a:cubicBezTo>
                  <a:lnTo>
                    <a:pt x="71" y="39"/>
                  </a:lnTo>
                  <a:cubicBezTo>
                    <a:pt x="62" y="37"/>
                    <a:pt x="52" y="39"/>
                    <a:pt x="44" y="45"/>
                  </a:cubicBezTo>
                  <a:cubicBezTo>
                    <a:pt x="37" y="51"/>
                    <a:pt x="33" y="60"/>
                    <a:pt x="33" y="73"/>
                  </a:cubicBezTo>
                  <a:lnTo>
                    <a:pt x="33" y="137"/>
                  </a:lnTo>
                  <a:lnTo>
                    <a:pt x="0" y="137"/>
                  </a:lnTo>
                  <a:lnTo>
                    <a:pt x="0" y="3"/>
                  </a:lnTo>
                  <a:lnTo>
                    <a:pt x="33" y="3"/>
                  </a:lnTo>
                  <a:lnTo>
                    <a:pt x="33" y="2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114" name="Freeform 23"/>
            <p:cNvSpPr>
              <a:spLocks noEditPoints="1"/>
            </p:cNvSpPr>
            <p:nvPr/>
          </p:nvSpPr>
          <p:spPr bwMode="auto">
            <a:xfrm>
              <a:off x="-2087562" y="10174288"/>
              <a:ext cx="247650" cy="252413"/>
            </a:xfrm>
            <a:custGeom>
              <a:avLst/>
              <a:gdLst>
                <a:gd name="T0" fmla="*/ 36 w 139"/>
                <a:gd name="T1" fmla="*/ 85 h 142"/>
                <a:gd name="T2" fmla="*/ 74 w 139"/>
                <a:gd name="T3" fmla="*/ 110 h 142"/>
                <a:gd name="T4" fmla="*/ 104 w 139"/>
                <a:gd name="T5" fmla="*/ 97 h 142"/>
                <a:gd name="T6" fmla="*/ 132 w 139"/>
                <a:gd name="T7" fmla="*/ 113 h 142"/>
                <a:gd name="T8" fmla="*/ 73 w 139"/>
                <a:gd name="T9" fmla="*/ 142 h 142"/>
                <a:gd name="T10" fmla="*/ 20 w 139"/>
                <a:gd name="T11" fmla="*/ 122 h 142"/>
                <a:gd name="T12" fmla="*/ 0 w 139"/>
                <a:gd name="T13" fmla="*/ 71 h 142"/>
                <a:gd name="T14" fmla="*/ 20 w 139"/>
                <a:gd name="T15" fmla="*/ 20 h 142"/>
                <a:gd name="T16" fmla="*/ 71 w 139"/>
                <a:gd name="T17" fmla="*/ 0 h 142"/>
                <a:gd name="T18" fmla="*/ 119 w 139"/>
                <a:gd name="T19" fmla="*/ 20 h 142"/>
                <a:gd name="T20" fmla="*/ 139 w 139"/>
                <a:gd name="T21" fmla="*/ 71 h 142"/>
                <a:gd name="T22" fmla="*/ 137 w 139"/>
                <a:gd name="T23" fmla="*/ 85 h 142"/>
                <a:gd name="T24" fmla="*/ 36 w 139"/>
                <a:gd name="T25" fmla="*/ 85 h 142"/>
                <a:gd name="T26" fmla="*/ 104 w 139"/>
                <a:gd name="T27" fmla="*/ 58 h 142"/>
                <a:gd name="T28" fmla="*/ 104 w 139"/>
                <a:gd name="T29" fmla="*/ 58 h 142"/>
                <a:gd name="T30" fmla="*/ 71 w 139"/>
                <a:gd name="T31" fmla="*/ 31 h 142"/>
                <a:gd name="T32" fmla="*/ 36 w 139"/>
                <a:gd name="T33" fmla="*/ 58 h 142"/>
                <a:gd name="T34" fmla="*/ 104 w 139"/>
                <a:gd name="T35" fmla="*/ 58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39" h="142">
                  <a:moveTo>
                    <a:pt x="36" y="85"/>
                  </a:moveTo>
                  <a:cubicBezTo>
                    <a:pt x="41" y="102"/>
                    <a:pt x="53" y="110"/>
                    <a:pt x="74" y="110"/>
                  </a:cubicBezTo>
                  <a:cubicBezTo>
                    <a:pt x="87" y="110"/>
                    <a:pt x="97" y="106"/>
                    <a:pt x="104" y="97"/>
                  </a:cubicBezTo>
                  <a:lnTo>
                    <a:pt x="132" y="113"/>
                  </a:lnTo>
                  <a:cubicBezTo>
                    <a:pt x="119" y="132"/>
                    <a:pt x="99" y="142"/>
                    <a:pt x="73" y="142"/>
                  </a:cubicBezTo>
                  <a:cubicBezTo>
                    <a:pt x="51" y="142"/>
                    <a:pt x="33" y="135"/>
                    <a:pt x="20" y="122"/>
                  </a:cubicBezTo>
                  <a:cubicBezTo>
                    <a:pt x="7" y="108"/>
                    <a:pt x="0" y="91"/>
                    <a:pt x="0" y="71"/>
                  </a:cubicBezTo>
                  <a:cubicBezTo>
                    <a:pt x="0" y="51"/>
                    <a:pt x="7" y="34"/>
                    <a:pt x="20" y="20"/>
                  </a:cubicBezTo>
                  <a:cubicBezTo>
                    <a:pt x="33" y="7"/>
                    <a:pt x="50" y="0"/>
                    <a:pt x="71" y="0"/>
                  </a:cubicBezTo>
                  <a:cubicBezTo>
                    <a:pt x="90" y="0"/>
                    <a:pt x="107" y="7"/>
                    <a:pt x="119" y="20"/>
                  </a:cubicBezTo>
                  <a:cubicBezTo>
                    <a:pt x="132" y="34"/>
                    <a:pt x="139" y="51"/>
                    <a:pt x="139" y="71"/>
                  </a:cubicBezTo>
                  <a:cubicBezTo>
                    <a:pt x="139" y="75"/>
                    <a:pt x="138" y="80"/>
                    <a:pt x="137" y="85"/>
                  </a:cubicBezTo>
                  <a:lnTo>
                    <a:pt x="36" y="85"/>
                  </a:lnTo>
                  <a:close/>
                  <a:moveTo>
                    <a:pt x="104" y="58"/>
                  </a:moveTo>
                  <a:lnTo>
                    <a:pt x="104" y="58"/>
                  </a:lnTo>
                  <a:cubicBezTo>
                    <a:pt x="100" y="40"/>
                    <a:pt x="87" y="31"/>
                    <a:pt x="71" y="31"/>
                  </a:cubicBezTo>
                  <a:cubicBezTo>
                    <a:pt x="52" y="31"/>
                    <a:pt x="40" y="41"/>
                    <a:pt x="36" y="58"/>
                  </a:cubicBezTo>
                  <a:lnTo>
                    <a:pt x="104" y="5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115" name="Freeform 24"/>
            <p:cNvSpPr>
              <a:spLocks noEditPoints="1"/>
            </p:cNvSpPr>
            <p:nvPr/>
          </p:nvSpPr>
          <p:spPr bwMode="auto">
            <a:xfrm>
              <a:off x="-1811337" y="10174288"/>
              <a:ext cx="255588" cy="252413"/>
            </a:xfrm>
            <a:custGeom>
              <a:avLst/>
              <a:gdLst>
                <a:gd name="T0" fmla="*/ 109 w 143"/>
                <a:gd name="T1" fmla="*/ 4 h 142"/>
                <a:gd name="T2" fmla="*/ 143 w 143"/>
                <a:gd name="T3" fmla="*/ 4 h 142"/>
                <a:gd name="T4" fmla="*/ 143 w 143"/>
                <a:gd name="T5" fmla="*/ 138 h 142"/>
                <a:gd name="T6" fmla="*/ 109 w 143"/>
                <a:gd name="T7" fmla="*/ 138 h 142"/>
                <a:gd name="T8" fmla="*/ 109 w 143"/>
                <a:gd name="T9" fmla="*/ 122 h 142"/>
                <a:gd name="T10" fmla="*/ 65 w 143"/>
                <a:gd name="T11" fmla="*/ 142 h 142"/>
                <a:gd name="T12" fmla="*/ 19 w 143"/>
                <a:gd name="T13" fmla="*/ 121 h 142"/>
                <a:gd name="T14" fmla="*/ 0 w 143"/>
                <a:gd name="T15" fmla="*/ 71 h 142"/>
                <a:gd name="T16" fmla="*/ 19 w 143"/>
                <a:gd name="T17" fmla="*/ 21 h 142"/>
                <a:gd name="T18" fmla="*/ 65 w 143"/>
                <a:gd name="T19" fmla="*/ 0 h 142"/>
                <a:gd name="T20" fmla="*/ 109 w 143"/>
                <a:gd name="T21" fmla="*/ 19 h 142"/>
                <a:gd name="T22" fmla="*/ 109 w 143"/>
                <a:gd name="T23" fmla="*/ 4 h 142"/>
                <a:gd name="T24" fmla="*/ 71 w 143"/>
                <a:gd name="T25" fmla="*/ 109 h 142"/>
                <a:gd name="T26" fmla="*/ 71 w 143"/>
                <a:gd name="T27" fmla="*/ 109 h 142"/>
                <a:gd name="T28" fmla="*/ 98 w 143"/>
                <a:gd name="T29" fmla="*/ 98 h 142"/>
                <a:gd name="T30" fmla="*/ 109 w 143"/>
                <a:gd name="T31" fmla="*/ 71 h 142"/>
                <a:gd name="T32" fmla="*/ 98 w 143"/>
                <a:gd name="T33" fmla="*/ 44 h 142"/>
                <a:gd name="T34" fmla="*/ 71 w 143"/>
                <a:gd name="T35" fmla="*/ 33 h 142"/>
                <a:gd name="T36" fmla="*/ 45 w 143"/>
                <a:gd name="T37" fmla="*/ 44 h 142"/>
                <a:gd name="T38" fmla="*/ 34 w 143"/>
                <a:gd name="T39" fmla="*/ 71 h 142"/>
                <a:gd name="T40" fmla="*/ 45 w 143"/>
                <a:gd name="T41" fmla="*/ 98 h 142"/>
                <a:gd name="T42" fmla="*/ 71 w 143"/>
                <a:gd name="T43" fmla="*/ 109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43" h="142">
                  <a:moveTo>
                    <a:pt x="109" y="4"/>
                  </a:moveTo>
                  <a:lnTo>
                    <a:pt x="143" y="4"/>
                  </a:lnTo>
                  <a:lnTo>
                    <a:pt x="143" y="138"/>
                  </a:lnTo>
                  <a:lnTo>
                    <a:pt x="109" y="138"/>
                  </a:lnTo>
                  <a:lnTo>
                    <a:pt x="109" y="122"/>
                  </a:lnTo>
                  <a:cubicBezTo>
                    <a:pt x="98" y="135"/>
                    <a:pt x="84" y="142"/>
                    <a:pt x="65" y="142"/>
                  </a:cubicBezTo>
                  <a:cubicBezTo>
                    <a:pt x="47" y="142"/>
                    <a:pt x="31" y="135"/>
                    <a:pt x="19" y="121"/>
                  </a:cubicBezTo>
                  <a:cubicBezTo>
                    <a:pt x="6" y="108"/>
                    <a:pt x="0" y="91"/>
                    <a:pt x="0" y="71"/>
                  </a:cubicBezTo>
                  <a:cubicBezTo>
                    <a:pt x="0" y="51"/>
                    <a:pt x="6" y="34"/>
                    <a:pt x="19" y="21"/>
                  </a:cubicBezTo>
                  <a:cubicBezTo>
                    <a:pt x="31" y="7"/>
                    <a:pt x="47" y="0"/>
                    <a:pt x="65" y="0"/>
                  </a:cubicBezTo>
                  <a:cubicBezTo>
                    <a:pt x="84" y="0"/>
                    <a:pt x="98" y="6"/>
                    <a:pt x="109" y="19"/>
                  </a:cubicBezTo>
                  <a:lnTo>
                    <a:pt x="109" y="4"/>
                  </a:lnTo>
                  <a:close/>
                  <a:moveTo>
                    <a:pt x="71" y="109"/>
                  </a:moveTo>
                  <a:lnTo>
                    <a:pt x="71" y="109"/>
                  </a:lnTo>
                  <a:cubicBezTo>
                    <a:pt x="82" y="109"/>
                    <a:pt x="91" y="105"/>
                    <a:pt x="98" y="98"/>
                  </a:cubicBezTo>
                  <a:cubicBezTo>
                    <a:pt x="105" y="91"/>
                    <a:pt x="109" y="82"/>
                    <a:pt x="109" y="71"/>
                  </a:cubicBezTo>
                  <a:cubicBezTo>
                    <a:pt x="109" y="60"/>
                    <a:pt x="105" y="51"/>
                    <a:pt x="98" y="44"/>
                  </a:cubicBezTo>
                  <a:cubicBezTo>
                    <a:pt x="91" y="36"/>
                    <a:pt x="82" y="33"/>
                    <a:pt x="71" y="33"/>
                  </a:cubicBezTo>
                  <a:cubicBezTo>
                    <a:pt x="60" y="33"/>
                    <a:pt x="52" y="36"/>
                    <a:pt x="45" y="44"/>
                  </a:cubicBezTo>
                  <a:cubicBezTo>
                    <a:pt x="38" y="51"/>
                    <a:pt x="34" y="60"/>
                    <a:pt x="34" y="71"/>
                  </a:cubicBezTo>
                  <a:cubicBezTo>
                    <a:pt x="34" y="82"/>
                    <a:pt x="38" y="91"/>
                    <a:pt x="45" y="98"/>
                  </a:cubicBezTo>
                  <a:cubicBezTo>
                    <a:pt x="52" y="105"/>
                    <a:pt x="60" y="109"/>
                    <a:pt x="71" y="10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116" name="Freeform 25"/>
            <p:cNvSpPr>
              <a:spLocks/>
            </p:cNvSpPr>
            <p:nvPr/>
          </p:nvSpPr>
          <p:spPr bwMode="auto">
            <a:xfrm>
              <a:off x="-1511300" y="10112376"/>
              <a:ext cx="158750" cy="317500"/>
            </a:xfrm>
            <a:custGeom>
              <a:avLst/>
              <a:gdLst>
                <a:gd name="T0" fmla="*/ 89 w 89"/>
                <a:gd name="T1" fmla="*/ 71 h 177"/>
                <a:gd name="T2" fmla="*/ 59 w 89"/>
                <a:gd name="T3" fmla="*/ 71 h 177"/>
                <a:gd name="T4" fmla="*/ 59 w 89"/>
                <a:gd name="T5" fmla="*/ 127 h 177"/>
                <a:gd name="T6" fmla="*/ 89 w 89"/>
                <a:gd name="T7" fmla="*/ 141 h 177"/>
                <a:gd name="T8" fmla="*/ 89 w 89"/>
                <a:gd name="T9" fmla="*/ 172 h 177"/>
                <a:gd name="T10" fmla="*/ 24 w 89"/>
                <a:gd name="T11" fmla="*/ 127 h 177"/>
                <a:gd name="T12" fmla="*/ 24 w 89"/>
                <a:gd name="T13" fmla="*/ 71 h 177"/>
                <a:gd name="T14" fmla="*/ 0 w 89"/>
                <a:gd name="T15" fmla="*/ 71 h 177"/>
                <a:gd name="T16" fmla="*/ 0 w 89"/>
                <a:gd name="T17" fmla="*/ 38 h 177"/>
                <a:gd name="T18" fmla="*/ 24 w 89"/>
                <a:gd name="T19" fmla="*/ 38 h 177"/>
                <a:gd name="T20" fmla="*/ 24 w 89"/>
                <a:gd name="T21" fmla="*/ 11 h 177"/>
                <a:gd name="T22" fmla="*/ 59 w 89"/>
                <a:gd name="T23" fmla="*/ 0 h 177"/>
                <a:gd name="T24" fmla="*/ 59 w 89"/>
                <a:gd name="T25" fmla="*/ 38 h 177"/>
                <a:gd name="T26" fmla="*/ 89 w 89"/>
                <a:gd name="T27" fmla="*/ 38 h 177"/>
                <a:gd name="T28" fmla="*/ 89 w 89"/>
                <a:gd name="T29" fmla="*/ 71 h 1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89" h="177">
                  <a:moveTo>
                    <a:pt x="89" y="71"/>
                  </a:moveTo>
                  <a:lnTo>
                    <a:pt x="59" y="71"/>
                  </a:lnTo>
                  <a:lnTo>
                    <a:pt x="59" y="127"/>
                  </a:lnTo>
                  <a:cubicBezTo>
                    <a:pt x="59" y="141"/>
                    <a:pt x="69" y="142"/>
                    <a:pt x="89" y="141"/>
                  </a:cubicBezTo>
                  <a:lnTo>
                    <a:pt x="89" y="172"/>
                  </a:lnTo>
                  <a:cubicBezTo>
                    <a:pt x="41" y="177"/>
                    <a:pt x="24" y="164"/>
                    <a:pt x="24" y="127"/>
                  </a:cubicBezTo>
                  <a:lnTo>
                    <a:pt x="24" y="71"/>
                  </a:lnTo>
                  <a:lnTo>
                    <a:pt x="0" y="71"/>
                  </a:lnTo>
                  <a:lnTo>
                    <a:pt x="0" y="38"/>
                  </a:lnTo>
                  <a:lnTo>
                    <a:pt x="24" y="38"/>
                  </a:lnTo>
                  <a:lnTo>
                    <a:pt x="24" y="11"/>
                  </a:lnTo>
                  <a:lnTo>
                    <a:pt x="59" y="0"/>
                  </a:lnTo>
                  <a:lnTo>
                    <a:pt x="59" y="38"/>
                  </a:lnTo>
                  <a:lnTo>
                    <a:pt x="89" y="38"/>
                  </a:lnTo>
                  <a:lnTo>
                    <a:pt x="89" y="7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117" name="Freeform 26"/>
            <p:cNvSpPr>
              <a:spLocks noEditPoints="1"/>
            </p:cNvSpPr>
            <p:nvPr/>
          </p:nvSpPr>
          <p:spPr bwMode="auto">
            <a:xfrm>
              <a:off x="-2589212" y="10506076"/>
              <a:ext cx="238125" cy="334963"/>
            </a:xfrm>
            <a:custGeom>
              <a:avLst/>
              <a:gdLst>
                <a:gd name="T0" fmla="*/ 70 w 134"/>
                <a:gd name="T1" fmla="*/ 0 h 188"/>
                <a:gd name="T2" fmla="*/ 116 w 134"/>
                <a:gd name="T3" fmla="*/ 18 h 188"/>
                <a:gd name="T4" fmla="*/ 134 w 134"/>
                <a:gd name="T5" fmla="*/ 63 h 188"/>
                <a:gd name="T6" fmla="*/ 116 w 134"/>
                <a:gd name="T7" fmla="*/ 108 h 188"/>
                <a:gd name="T8" fmla="*/ 70 w 134"/>
                <a:gd name="T9" fmla="*/ 126 h 188"/>
                <a:gd name="T10" fmla="*/ 37 w 134"/>
                <a:gd name="T11" fmla="*/ 126 h 188"/>
                <a:gd name="T12" fmla="*/ 37 w 134"/>
                <a:gd name="T13" fmla="*/ 188 h 188"/>
                <a:gd name="T14" fmla="*/ 0 w 134"/>
                <a:gd name="T15" fmla="*/ 188 h 188"/>
                <a:gd name="T16" fmla="*/ 0 w 134"/>
                <a:gd name="T17" fmla="*/ 0 h 188"/>
                <a:gd name="T18" fmla="*/ 70 w 134"/>
                <a:gd name="T19" fmla="*/ 0 h 188"/>
                <a:gd name="T20" fmla="*/ 70 w 134"/>
                <a:gd name="T21" fmla="*/ 92 h 188"/>
                <a:gd name="T22" fmla="*/ 70 w 134"/>
                <a:gd name="T23" fmla="*/ 92 h 188"/>
                <a:gd name="T24" fmla="*/ 97 w 134"/>
                <a:gd name="T25" fmla="*/ 63 h 188"/>
                <a:gd name="T26" fmla="*/ 70 w 134"/>
                <a:gd name="T27" fmla="*/ 35 h 188"/>
                <a:gd name="T28" fmla="*/ 37 w 134"/>
                <a:gd name="T29" fmla="*/ 35 h 188"/>
                <a:gd name="T30" fmla="*/ 37 w 134"/>
                <a:gd name="T31" fmla="*/ 92 h 188"/>
                <a:gd name="T32" fmla="*/ 70 w 134"/>
                <a:gd name="T33" fmla="*/ 92 h 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34" h="188">
                  <a:moveTo>
                    <a:pt x="70" y="0"/>
                  </a:moveTo>
                  <a:cubicBezTo>
                    <a:pt x="88" y="0"/>
                    <a:pt x="103" y="6"/>
                    <a:pt x="116" y="18"/>
                  </a:cubicBezTo>
                  <a:cubicBezTo>
                    <a:pt x="128" y="30"/>
                    <a:pt x="134" y="45"/>
                    <a:pt x="134" y="63"/>
                  </a:cubicBezTo>
                  <a:cubicBezTo>
                    <a:pt x="134" y="81"/>
                    <a:pt x="128" y="96"/>
                    <a:pt x="116" y="108"/>
                  </a:cubicBezTo>
                  <a:cubicBezTo>
                    <a:pt x="103" y="120"/>
                    <a:pt x="88" y="126"/>
                    <a:pt x="70" y="126"/>
                  </a:cubicBezTo>
                  <a:lnTo>
                    <a:pt x="37" y="126"/>
                  </a:lnTo>
                  <a:lnTo>
                    <a:pt x="37" y="188"/>
                  </a:lnTo>
                  <a:lnTo>
                    <a:pt x="0" y="188"/>
                  </a:lnTo>
                  <a:lnTo>
                    <a:pt x="0" y="0"/>
                  </a:lnTo>
                  <a:lnTo>
                    <a:pt x="70" y="0"/>
                  </a:lnTo>
                  <a:close/>
                  <a:moveTo>
                    <a:pt x="70" y="92"/>
                  </a:moveTo>
                  <a:lnTo>
                    <a:pt x="70" y="92"/>
                  </a:lnTo>
                  <a:cubicBezTo>
                    <a:pt x="86" y="92"/>
                    <a:pt x="97" y="79"/>
                    <a:pt x="97" y="63"/>
                  </a:cubicBezTo>
                  <a:cubicBezTo>
                    <a:pt x="97" y="47"/>
                    <a:pt x="86" y="35"/>
                    <a:pt x="70" y="35"/>
                  </a:cubicBezTo>
                  <a:lnTo>
                    <a:pt x="37" y="35"/>
                  </a:lnTo>
                  <a:lnTo>
                    <a:pt x="37" y="92"/>
                  </a:lnTo>
                  <a:lnTo>
                    <a:pt x="70" y="9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118" name="Rectangle 27"/>
            <p:cNvSpPr>
              <a:spLocks noChangeArrowheads="1"/>
            </p:cNvSpPr>
            <p:nvPr/>
          </p:nvSpPr>
          <p:spPr bwMode="auto">
            <a:xfrm>
              <a:off x="-2306637" y="10509251"/>
              <a:ext cx="61913" cy="33178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119" name="Freeform 28"/>
            <p:cNvSpPr>
              <a:spLocks noEditPoints="1"/>
            </p:cNvSpPr>
            <p:nvPr/>
          </p:nvSpPr>
          <p:spPr bwMode="auto">
            <a:xfrm>
              <a:off x="-2190750" y="10594976"/>
              <a:ext cx="257175" cy="254000"/>
            </a:xfrm>
            <a:custGeom>
              <a:avLst/>
              <a:gdLst>
                <a:gd name="T0" fmla="*/ 109 w 144"/>
                <a:gd name="T1" fmla="*/ 4 h 142"/>
                <a:gd name="T2" fmla="*/ 144 w 144"/>
                <a:gd name="T3" fmla="*/ 4 h 142"/>
                <a:gd name="T4" fmla="*/ 144 w 144"/>
                <a:gd name="T5" fmla="*/ 138 h 142"/>
                <a:gd name="T6" fmla="*/ 109 w 144"/>
                <a:gd name="T7" fmla="*/ 138 h 142"/>
                <a:gd name="T8" fmla="*/ 109 w 144"/>
                <a:gd name="T9" fmla="*/ 122 h 142"/>
                <a:gd name="T10" fmla="*/ 65 w 144"/>
                <a:gd name="T11" fmla="*/ 142 h 142"/>
                <a:gd name="T12" fmla="*/ 19 w 144"/>
                <a:gd name="T13" fmla="*/ 121 h 142"/>
                <a:gd name="T14" fmla="*/ 0 w 144"/>
                <a:gd name="T15" fmla="*/ 71 h 142"/>
                <a:gd name="T16" fmla="*/ 19 w 144"/>
                <a:gd name="T17" fmla="*/ 21 h 142"/>
                <a:gd name="T18" fmla="*/ 65 w 144"/>
                <a:gd name="T19" fmla="*/ 0 h 142"/>
                <a:gd name="T20" fmla="*/ 109 w 144"/>
                <a:gd name="T21" fmla="*/ 20 h 142"/>
                <a:gd name="T22" fmla="*/ 109 w 144"/>
                <a:gd name="T23" fmla="*/ 4 h 142"/>
                <a:gd name="T24" fmla="*/ 72 w 144"/>
                <a:gd name="T25" fmla="*/ 109 h 142"/>
                <a:gd name="T26" fmla="*/ 72 w 144"/>
                <a:gd name="T27" fmla="*/ 109 h 142"/>
                <a:gd name="T28" fmla="*/ 98 w 144"/>
                <a:gd name="T29" fmla="*/ 98 h 142"/>
                <a:gd name="T30" fmla="*/ 109 w 144"/>
                <a:gd name="T31" fmla="*/ 71 h 142"/>
                <a:gd name="T32" fmla="*/ 98 w 144"/>
                <a:gd name="T33" fmla="*/ 44 h 142"/>
                <a:gd name="T34" fmla="*/ 72 w 144"/>
                <a:gd name="T35" fmla="*/ 33 h 142"/>
                <a:gd name="T36" fmla="*/ 45 w 144"/>
                <a:gd name="T37" fmla="*/ 44 h 142"/>
                <a:gd name="T38" fmla="*/ 35 w 144"/>
                <a:gd name="T39" fmla="*/ 71 h 142"/>
                <a:gd name="T40" fmla="*/ 45 w 144"/>
                <a:gd name="T41" fmla="*/ 98 h 142"/>
                <a:gd name="T42" fmla="*/ 72 w 144"/>
                <a:gd name="T43" fmla="*/ 109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44" h="142">
                  <a:moveTo>
                    <a:pt x="109" y="4"/>
                  </a:moveTo>
                  <a:lnTo>
                    <a:pt x="144" y="4"/>
                  </a:lnTo>
                  <a:lnTo>
                    <a:pt x="144" y="138"/>
                  </a:lnTo>
                  <a:lnTo>
                    <a:pt x="109" y="138"/>
                  </a:lnTo>
                  <a:lnTo>
                    <a:pt x="109" y="122"/>
                  </a:lnTo>
                  <a:cubicBezTo>
                    <a:pt x="99" y="135"/>
                    <a:pt x="84" y="142"/>
                    <a:pt x="65" y="142"/>
                  </a:cubicBezTo>
                  <a:cubicBezTo>
                    <a:pt x="47" y="142"/>
                    <a:pt x="32" y="135"/>
                    <a:pt x="19" y="121"/>
                  </a:cubicBezTo>
                  <a:cubicBezTo>
                    <a:pt x="7" y="108"/>
                    <a:pt x="0" y="91"/>
                    <a:pt x="0" y="71"/>
                  </a:cubicBezTo>
                  <a:cubicBezTo>
                    <a:pt x="0" y="51"/>
                    <a:pt x="7" y="34"/>
                    <a:pt x="19" y="21"/>
                  </a:cubicBezTo>
                  <a:cubicBezTo>
                    <a:pt x="32" y="7"/>
                    <a:pt x="47" y="0"/>
                    <a:pt x="65" y="0"/>
                  </a:cubicBezTo>
                  <a:cubicBezTo>
                    <a:pt x="84" y="0"/>
                    <a:pt x="99" y="6"/>
                    <a:pt x="109" y="20"/>
                  </a:cubicBezTo>
                  <a:lnTo>
                    <a:pt x="109" y="4"/>
                  </a:lnTo>
                  <a:close/>
                  <a:moveTo>
                    <a:pt x="72" y="109"/>
                  </a:moveTo>
                  <a:lnTo>
                    <a:pt x="72" y="109"/>
                  </a:lnTo>
                  <a:cubicBezTo>
                    <a:pt x="83" y="109"/>
                    <a:pt x="91" y="105"/>
                    <a:pt x="98" y="98"/>
                  </a:cubicBezTo>
                  <a:cubicBezTo>
                    <a:pt x="106" y="91"/>
                    <a:pt x="109" y="82"/>
                    <a:pt x="109" y="71"/>
                  </a:cubicBezTo>
                  <a:cubicBezTo>
                    <a:pt x="109" y="60"/>
                    <a:pt x="106" y="51"/>
                    <a:pt x="98" y="44"/>
                  </a:cubicBezTo>
                  <a:cubicBezTo>
                    <a:pt x="91" y="37"/>
                    <a:pt x="83" y="33"/>
                    <a:pt x="72" y="33"/>
                  </a:cubicBezTo>
                  <a:cubicBezTo>
                    <a:pt x="61" y="33"/>
                    <a:pt x="52" y="37"/>
                    <a:pt x="45" y="44"/>
                  </a:cubicBezTo>
                  <a:cubicBezTo>
                    <a:pt x="38" y="51"/>
                    <a:pt x="35" y="60"/>
                    <a:pt x="35" y="71"/>
                  </a:cubicBezTo>
                  <a:cubicBezTo>
                    <a:pt x="35" y="82"/>
                    <a:pt x="38" y="91"/>
                    <a:pt x="45" y="98"/>
                  </a:cubicBezTo>
                  <a:cubicBezTo>
                    <a:pt x="52" y="105"/>
                    <a:pt x="61" y="109"/>
                    <a:pt x="72" y="10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120" name="Freeform 29"/>
            <p:cNvSpPr>
              <a:spLocks/>
            </p:cNvSpPr>
            <p:nvPr/>
          </p:nvSpPr>
          <p:spPr bwMode="auto">
            <a:xfrm>
              <a:off x="-1881187" y="10594976"/>
              <a:ext cx="233363" cy="254000"/>
            </a:xfrm>
            <a:custGeom>
              <a:avLst/>
              <a:gdLst>
                <a:gd name="T0" fmla="*/ 20 w 131"/>
                <a:gd name="T1" fmla="*/ 121 h 142"/>
                <a:gd name="T2" fmla="*/ 0 w 131"/>
                <a:gd name="T3" fmla="*/ 71 h 142"/>
                <a:gd name="T4" fmla="*/ 20 w 131"/>
                <a:gd name="T5" fmla="*/ 20 h 142"/>
                <a:gd name="T6" fmla="*/ 71 w 131"/>
                <a:gd name="T7" fmla="*/ 0 h 142"/>
                <a:gd name="T8" fmla="*/ 131 w 131"/>
                <a:gd name="T9" fmla="*/ 35 h 142"/>
                <a:gd name="T10" fmla="*/ 101 w 131"/>
                <a:gd name="T11" fmla="*/ 52 h 142"/>
                <a:gd name="T12" fmla="*/ 70 w 131"/>
                <a:gd name="T13" fmla="*/ 34 h 142"/>
                <a:gd name="T14" fmla="*/ 34 w 131"/>
                <a:gd name="T15" fmla="*/ 71 h 142"/>
                <a:gd name="T16" fmla="*/ 44 w 131"/>
                <a:gd name="T17" fmla="*/ 97 h 142"/>
                <a:gd name="T18" fmla="*/ 70 w 131"/>
                <a:gd name="T19" fmla="*/ 107 h 142"/>
                <a:gd name="T20" fmla="*/ 101 w 131"/>
                <a:gd name="T21" fmla="*/ 90 h 142"/>
                <a:gd name="T22" fmla="*/ 131 w 131"/>
                <a:gd name="T23" fmla="*/ 107 h 142"/>
                <a:gd name="T24" fmla="*/ 71 w 131"/>
                <a:gd name="T25" fmla="*/ 142 h 142"/>
                <a:gd name="T26" fmla="*/ 20 w 131"/>
                <a:gd name="T27" fmla="*/ 121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31" h="142">
                  <a:moveTo>
                    <a:pt x="20" y="121"/>
                  </a:moveTo>
                  <a:cubicBezTo>
                    <a:pt x="6" y="108"/>
                    <a:pt x="0" y="91"/>
                    <a:pt x="0" y="71"/>
                  </a:cubicBezTo>
                  <a:cubicBezTo>
                    <a:pt x="0" y="51"/>
                    <a:pt x="6" y="34"/>
                    <a:pt x="20" y="20"/>
                  </a:cubicBezTo>
                  <a:cubicBezTo>
                    <a:pt x="33" y="7"/>
                    <a:pt x="50" y="0"/>
                    <a:pt x="71" y="0"/>
                  </a:cubicBezTo>
                  <a:cubicBezTo>
                    <a:pt x="97" y="0"/>
                    <a:pt x="120" y="13"/>
                    <a:pt x="131" y="35"/>
                  </a:cubicBezTo>
                  <a:lnTo>
                    <a:pt x="101" y="52"/>
                  </a:lnTo>
                  <a:cubicBezTo>
                    <a:pt x="95" y="41"/>
                    <a:pt x="84" y="34"/>
                    <a:pt x="70" y="34"/>
                  </a:cubicBezTo>
                  <a:cubicBezTo>
                    <a:pt x="50" y="34"/>
                    <a:pt x="34" y="49"/>
                    <a:pt x="34" y="71"/>
                  </a:cubicBezTo>
                  <a:cubicBezTo>
                    <a:pt x="34" y="81"/>
                    <a:pt x="38" y="90"/>
                    <a:pt x="44" y="97"/>
                  </a:cubicBezTo>
                  <a:cubicBezTo>
                    <a:pt x="51" y="104"/>
                    <a:pt x="60" y="107"/>
                    <a:pt x="70" y="107"/>
                  </a:cubicBezTo>
                  <a:cubicBezTo>
                    <a:pt x="84" y="107"/>
                    <a:pt x="96" y="101"/>
                    <a:pt x="101" y="90"/>
                  </a:cubicBezTo>
                  <a:lnTo>
                    <a:pt x="131" y="107"/>
                  </a:lnTo>
                  <a:cubicBezTo>
                    <a:pt x="119" y="128"/>
                    <a:pt x="97" y="142"/>
                    <a:pt x="71" y="142"/>
                  </a:cubicBezTo>
                  <a:cubicBezTo>
                    <a:pt x="50" y="142"/>
                    <a:pt x="33" y="135"/>
                    <a:pt x="20" y="12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121" name="Freeform 30"/>
            <p:cNvSpPr>
              <a:spLocks noEditPoints="1"/>
            </p:cNvSpPr>
            <p:nvPr/>
          </p:nvSpPr>
          <p:spPr bwMode="auto">
            <a:xfrm>
              <a:off x="-1612900" y="10594976"/>
              <a:ext cx="247650" cy="254000"/>
            </a:xfrm>
            <a:custGeom>
              <a:avLst/>
              <a:gdLst>
                <a:gd name="T0" fmla="*/ 37 w 139"/>
                <a:gd name="T1" fmla="*/ 85 h 142"/>
                <a:gd name="T2" fmla="*/ 74 w 139"/>
                <a:gd name="T3" fmla="*/ 110 h 142"/>
                <a:gd name="T4" fmla="*/ 105 w 139"/>
                <a:gd name="T5" fmla="*/ 97 h 142"/>
                <a:gd name="T6" fmla="*/ 132 w 139"/>
                <a:gd name="T7" fmla="*/ 113 h 142"/>
                <a:gd name="T8" fmla="*/ 74 w 139"/>
                <a:gd name="T9" fmla="*/ 142 h 142"/>
                <a:gd name="T10" fmla="*/ 20 w 139"/>
                <a:gd name="T11" fmla="*/ 122 h 142"/>
                <a:gd name="T12" fmla="*/ 0 w 139"/>
                <a:gd name="T13" fmla="*/ 71 h 142"/>
                <a:gd name="T14" fmla="*/ 20 w 139"/>
                <a:gd name="T15" fmla="*/ 20 h 142"/>
                <a:gd name="T16" fmla="*/ 71 w 139"/>
                <a:gd name="T17" fmla="*/ 0 h 142"/>
                <a:gd name="T18" fmla="*/ 120 w 139"/>
                <a:gd name="T19" fmla="*/ 20 h 142"/>
                <a:gd name="T20" fmla="*/ 139 w 139"/>
                <a:gd name="T21" fmla="*/ 71 h 142"/>
                <a:gd name="T22" fmla="*/ 138 w 139"/>
                <a:gd name="T23" fmla="*/ 85 h 142"/>
                <a:gd name="T24" fmla="*/ 37 w 139"/>
                <a:gd name="T25" fmla="*/ 85 h 142"/>
                <a:gd name="T26" fmla="*/ 105 w 139"/>
                <a:gd name="T27" fmla="*/ 58 h 142"/>
                <a:gd name="T28" fmla="*/ 105 w 139"/>
                <a:gd name="T29" fmla="*/ 58 h 142"/>
                <a:gd name="T30" fmla="*/ 71 w 139"/>
                <a:gd name="T31" fmla="*/ 31 h 142"/>
                <a:gd name="T32" fmla="*/ 36 w 139"/>
                <a:gd name="T33" fmla="*/ 58 h 142"/>
                <a:gd name="T34" fmla="*/ 105 w 139"/>
                <a:gd name="T35" fmla="*/ 58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39" h="142">
                  <a:moveTo>
                    <a:pt x="37" y="85"/>
                  </a:moveTo>
                  <a:cubicBezTo>
                    <a:pt x="41" y="102"/>
                    <a:pt x="54" y="110"/>
                    <a:pt x="74" y="110"/>
                  </a:cubicBezTo>
                  <a:cubicBezTo>
                    <a:pt x="88" y="110"/>
                    <a:pt x="98" y="106"/>
                    <a:pt x="105" y="97"/>
                  </a:cubicBezTo>
                  <a:lnTo>
                    <a:pt x="132" y="113"/>
                  </a:lnTo>
                  <a:cubicBezTo>
                    <a:pt x="119" y="132"/>
                    <a:pt x="100" y="142"/>
                    <a:pt x="74" y="142"/>
                  </a:cubicBezTo>
                  <a:cubicBezTo>
                    <a:pt x="52" y="142"/>
                    <a:pt x="34" y="135"/>
                    <a:pt x="20" y="122"/>
                  </a:cubicBezTo>
                  <a:cubicBezTo>
                    <a:pt x="7" y="108"/>
                    <a:pt x="0" y="91"/>
                    <a:pt x="0" y="71"/>
                  </a:cubicBezTo>
                  <a:cubicBezTo>
                    <a:pt x="0" y="51"/>
                    <a:pt x="7" y="34"/>
                    <a:pt x="20" y="20"/>
                  </a:cubicBezTo>
                  <a:cubicBezTo>
                    <a:pt x="33" y="7"/>
                    <a:pt x="51" y="0"/>
                    <a:pt x="71" y="0"/>
                  </a:cubicBezTo>
                  <a:cubicBezTo>
                    <a:pt x="91" y="0"/>
                    <a:pt x="107" y="7"/>
                    <a:pt x="120" y="20"/>
                  </a:cubicBezTo>
                  <a:cubicBezTo>
                    <a:pt x="133" y="34"/>
                    <a:pt x="139" y="51"/>
                    <a:pt x="139" y="71"/>
                  </a:cubicBezTo>
                  <a:cubicBezTo>
                    <a:pt x="139" y="75"/>
                    <a:pt x="139" y="80"/>
                    <a:pt x="138" y="85"/>
                  </a:cubicBezTo>
                  <a:lnTo>
                    <a:pt x="37" y="85"/>
                  </a:lnTo>
                  <a:close/>
                  <a:moveTo>
                    <a:pt x="105" y="58"/>
                  </a:moveTo>
                  <a:lnTo>
                    <a:pt x="105" y="58"/>
                  </a:lnTo>
                  <a:cubicBezTo>
                    <a:pt x="100" y="40"/>
                    <a:pt x="87" y="31"/>
                    <a:pt x="71" y="31"/>
                  </a:cubicBezTo>
                  <a:cubicBezTo>
                    <a:pt x="53" y="31"/>
                    <a:pt x="40" y="41"/>
                    <a:pt x="36" y="58"/>
                  </a:cubicBezTo>
                  <a:lnTo>
                    <a:pt x="105" y="5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122" name="Freeform 31"/>
            <p:cNvSpPr>
              <a:spLocks/>
            </p:cNvSpPr>
            <p:nvPr/>
          </p:nvSpPr>
          <p:spPr bwMode="auto">
            <a:xfrm>
              <a:off x="-2633662" y="10945813"/>
              <a:ext cx="244475" cy="317500"/>
            </a:xfrm>
            <a:custGeom>
              <a:avLst/>
              <a:gdLst>
                <a:gd name="T0" fmla="*/ 138 w 138"/>
                <a:gd name="T1" fmla="*/ 0 h 178"/>
                <a:gd name="T2" fmla="*/ 138 w 138"/>
                <a:gd name="T3" fmla="*/ 33 h 178"/>
                <a:gd name="T4" fmla="*/ 88 w 138"/>
                <a:gd name="T5" fmla="*/ 33 h 178"/>
                <a:gd name="T6" fmla="*/ 88 w 138"/>
                <a:gd name="T7" fmla="*/ 178 h 178"/>
                <a:gd name="T8" fmla="*/ 51 w 138"/>
                <a:gd name="T9" fmla="*/ 178 h 178"/>
                <a:gd name="T10" fmla="*/ 51 w 138"/>
                <a:gd name="T11" fmla="*/ 33 h 178"/>
                <a:gd name="T12" fmla="*/ 0 w 138"/>
                <a:gd name="T13" fmla="*/ 33 h 178"/>
                <a:gd name="T14" fmla="*/ 0 w 138"/>
                <a:gd name="T15" fmla="*/ 0 h 178"/>
                <a:gd name="T16" fmla="*/ 138 w 138"/>
                <a:gd name="T17" fmla="*/ 0 h 1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8" h="178">
                  <a:moveTo>
                    <a:pt x="138" y="0"/>
                  </a:moveTo>
                  <a:lnTo>
                    <a:pt x="138" y="33"/>
                  </a:lnTo>
                  <a:lnTo>
                    <a:pt x="88" y="33"/>
                  </a:lnTo>
                  <a:lnTo>
                    <a:pt x="88" y="178"/>
                  </a:lnTo>
                  <a:lnTo>
                    <a:pt x="51" y="178"/>
                  </a:lnTo>
                  <a:lnTo>
                    <a:pt x="51" y="33"/>
                  </a:lnTo>
                  <a:lnTo>
                    <a:pt x="0" y="33"/>
                  </a:lnTo>
                  <a:lnTo>
                    <a:pt x="0" y="0"/>
                  </a:lnTo>
                  <a:lnTo>
                    <a:pt x="13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123" name="Freeform 32"/>
            <p:cNvSpPr>
              <a:spLocks noEditPoints="1"/>
            </p:cNvSpPr>
            <p:nvPr/>
          </p:nvSpPr>
          <p:spPr bwMode="auto">
            <a:xfrm>
              <a:off x="-2411412" y="11017251"/>
              <a:ext cx="252413" cy="252413"/>
            </a:xfrm>
            <a:custGeom>
              <a:avLst/>
              <a:gdLst>
                <a:gd name="T0" fmla="*/ 71 w 142"/>
                <a:gd name="T1" fmla="*/ 142 h 142"/>
                <a:gd name="T2" fmla="*/ 21 w 142"/>
                <a:gd name="T3" fmla="*/ 122 h 142"/>
                <a:gd name="T4" fmla="*/ 0 w 142"/>
                <a:gd name="T5" fmla="*/ 71 h 142"/>
                <a:gd name="T6" fmla="*/ 21 w 142"/>
                <a:gd name="T7" fmla="*/ 21 h 142"/>
                <a:gd name="T8" fmla="*/ 71 w 142"/>
                <a:gd name="T9" fmla="*/ 0 h 142"/>
                <a:gd name="T10" fmla="*/ 122 w 142"/>
                <a:gd name="T11" fmla="*/ 21 h 142"/>
                <a:gd name="T12" fmla="*/ 142 w 142"/>
                <a:gd name="T13" fmla="*/ 71 h 142"/>
                <a:gd name="T14" fmla="*/ 122 w 142"/>
                <a:gd name="T15" fmla="*/ 122 h 142"/>
                <a:gd name="T16" fmla="*/ 71 w 142"/>
                <a:gd name="T17" fmla="*/ 142 h 142"/>
                <a:gd name="T18" fmla="*/ 71 w 142"/>
                <a:gd name="T19" fmla="*/ 108 h 142"/>
                <a:gd name="T20" fmla="*/ 71 w 142"/>
                <a:gd name="T21" fmla="*/ 108 h 142"/>
                <a:gd name="T22" fmla="*/ 97 w 142"/>
                <a:gd name="T23" fmla="*/ 98 h 142"/>
                <a:gd name="T24" fmla="*/ 108 w 142"/>
                <a:gd name="T25" fmla="*/ 71 h 142"/>
                <a:gd name="T26" fmla="*/ 97 w 142"/>
                <a:gd name="T27" fmla="*/ 44 h 142"/>
                <a:gd name="T28" fmla="*/ 71 w 142"/>
                <a:gd name="T29" fmla="*/ 34 h 142"/>
                <a:gd name="T30" fmla="*/ 45 w 142"/>
                <a:gd name="T31" fmla="*/ 44 h 142"/>
                <a:gd name="T32" fmla="*/ 35 w 142"/>
                <a:gd name="T33" fmla="*/ 71 h 142"/>
                <a:gd name="T34" fmla="*/ 45 w 142"/>
                <a:gd name="T35" fmla="*/ 98 h 142"/>
                <a:gd name="T36" fmla="*/ 71 w 142"/>
                <a:gd name="T37" fmla="*/ 108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42" h="142">
                  <a:moveTo>
                    <a:pt x="71" y="142"/>
                  </a:moveTo>
                  <a:cubicBezTo>
                    <a:pt x="51" y="142"/>
                    <a:pt x="34" y="135"/>
                    <a:pt x="21" y="122"/>
                  </a:cubicBezTo>
                  <a:cubicBezTo>
                    <a:pt x="7" y="108"/>
                    <a:pt x="0" y="91"/>
                    <a:pt x="0" y="71"/>
                  </a:cubicBezTo>
                  <a:cubicBezTo>
                    <a:pt x="0" y="51"/>
                    <a:pt x="7" y="35"/>
                    <a:pt x="21" y="21"/>
                  </a:cubicBezTo>
                  <a:cubicBezTo>
                    <a:pt x="34" y="7"/>
                    <a:pt x="51" y="0"/>
                    <a:pt x="71" y="0"/>
                  </a:cubicBezTo>
                  <a:cubicBezTo>
                    <a:pt x="91" y="0"/>
                    <a:pt x="108" y="7"/>
                    <a:pt x="122" y="21"/>
                  </a:cubicBezTo>
                  <a:cubicBezTo>
                    <a:pt x="135" y="35"/>
                    <a:pt x="142" y="51"/>
                    <a:pt x="142" y="71"/>
                  </a:cubicBezTo>
                  <a:cubicBezTo>
                    <a:pt x="142" y="91"/>
                    <a:pt x="135" y="108"/>
                    <a:pt x="122" y="122"/>
                  </a:cubicBezTo>
                  <a:cubicBezTo>
                    <a:pt x="108" y="135"/>
                    <a:pt x="91" y="142"/>
                    <a:pt x="71" y="142"/>
                  </a:cubicBezTo>
                  <a:close/>
                  <a:moveTo>
                    <a:pt x="71" y="108"/>
                  </a:moveTo>
                  <a:lnTo>
                    <a:pt x="71" y="108"/>
                  </a:lnTo>
                  <a:cubicBezTo>
                    <a:pt x="82" y="108"/>
                    <a:pt x="90" y="105"/>
                    <a:pt x="97" y="98"/>
                  </a:cubicBezTo>
                  <a:cubicBezTo>
                    <a:pt x="104" y="91"/>
                    <a:pt x="108" y="82"/>
                    <a:pt x="108" y="71"/>
                  </a:cubicBezTo>
                  <a:cubicBezTo>
                    <a:pt x="108" y="60"/>
                    <a:pt x="104" y="51"/>
                    <a:pt x="97" y="44"/>
                  </a:cubicBezTo>
                  <a:cubicBezTo>
                    <a:pt x="90" y="38"/>
                    <a:pt x="82" y="34"/>
                    <a:pt x="71" y="34"/>
                  </a:cubicBezTo>
                  <a:cubicBezTo>
                    <a:pt x="61" y="34"/>
                    <a:pt x="52" y="38"/>
                    <a:pt x="45" y="44"/>
                  </a:cubicBezTo>
                  <a:cubicBezTo>
                    <a:pt x="38" y="51"/>
                    <a:pt x="35" y="60"/>
                    <a:pt x="35" y="71"/>
                  </a:cubicBezTo>
                  <a:cubicBezTo>
                    <a:pt x="35" y="82"/>
                    <a:pt x="38" y="91"/>
                    <a:pt x="45" y="98"/>
                  </a:cubicBezTo>
                  <a:cubicBezTo>
                    <a:pt x="52" y="105"/>
                    <a:pt x="61" y="108"/>
                    <a:pt x="71" y="10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124" name="Freeform 33"/>
            <p:cNvSpPr>
              <a:spLocks/>
            </p:cNvSpPr>
            <p:nvPr/>
          </p:nvSpPr>
          <p:spPr bwMode="auto">
            <a:xfrm>
              <a:off x="-2625725" y="11368088"/>
              <a:ext cx="463550" cy="336550"/>
            </a:xfrm>
            <a:custGeom>
              <a:avLst/>
              <a:gdLst>
                <a:gd name="T0" fmla="*/ 53 w 260"/>
                <a:gd name="T1" fmla="*/ 188 h 188"/>
                <a:gd name="T2" fmla="*/ 0 w 260"/>
                <a:gd name="T3" fmla="*/ 0 h 188"/>
                <a:gd name="T4" fmla="*/ 39 w 260"/>
                <a:gd name="T5" fmla="*/ 0 h 188"/>
                <a:gd name="T6" fmla="*/ 75 w 260"/>
                <a:gd name="T7" fmla="*/ 140 h 188"/>
                <a:gd name="T8" fmla="*/ 114 w 260"/>
                <a:gd name="T9" fmla="*/ 0 h 188"/>
                <a:gd name="T10" fmla="*/ 146 w 260"/>
                <a:gd name="T11" fmla="*/ 0 h 188"/>
                <a:gd name="T12" fmla="*/ 185 w 260"/>
                <a:gd name="T13" fmla="*/ 140 h 188"/>
                <a:gd name="T14" fmla="*/ 221 w 260"/>
                <a:gd name="T15" fmla="*/ 0 h 188"/>
                <a:gd name="T16" fmla="*/ 260 w 260"/>
                <a:gd name="T17" fmla="*/ 0 h 188"/>
                <a:gd name="T18" fmla="*/ 208 w 260"/>
                <a:gd name="T19" fmla="*/ 188 h 188"/>
                <a:gd name="T20" fmla="*/ 166 w 260"/>
                <a:gd name="T21" fmla="*/ 188 h 188"/>
                <a:gd name="T22" fmla="*/ 130 w 260"/>
                <a:gd name="T23" fmla="*/ 64 h 188"/>
                <a:gd name="T24" fmla="*/ 95 w 260"/>
                <a:gd name="T25" fmla="*/ 188 h 188"/>
                <a:gd name="T26" fmla="*/ 53 w 260"/>
                <a:gd name="T27" fmla="*/ 188 h 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60" h="188">
                  <a:moveTo>
                    <a:pt x="53" y="188"/>
                  </a:moveTo>
                  <a:lnTo>
                    <a:pt x="0" y="0"/>
                  </a:lnTo>
                  <a:lnTo>
                    <a:pt x="39" y="0"/>
                  </a:lnTo>
                  <a:lnTo>
                    <a:pt x="75" y="140"/>
                  </a:lnTo>
                  <a:lnTo>
                    <a:pt x="114" y="0"/>
                  </a:lnTo>
                  <a:lnTo>
                    <a:pt x="146" y="0"/>
                  </a:lnTo>
                  <a:lnTo>
                    <a:pt x="185" y="140"/>
                  </a:lnTo>
                  <a:lnTo>
                    <a:pt x="221" y="0"/>
                  </a:lnTo>
                  <a:lnTo>
                    <a:pt x="260" y="0"/>
                  </a:lnTo>
                  <a:lnTo>
                    <a:pt x="208" y="188"/>
                  </a:lnTo>
                  <a:lnTo>
                    <a:pt x="166" y="188"/>
                  </a:lnTo>
                  <a:lnTo>
                    <a:pt x="130" y="64"/>
                  </a:lnTo>
                  <a:lnTo>
                    <a:pt x="95" y="188"/>
                  </a:lnTo>
                  <a:lnTo>
                    <a:pt x="53" y="18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125" name="Freeform 34"/>
            <p:cNvSpPr>
              <a:spLocks noEditPoints="1"/>
            </p:cNvSpPr>
            <p:nvPr/>
          </p:nvSpPr>
          <p:spPr bwMode="auto">
            <a:xfrm>
              <a:off x="-2166937" y="11458576"/>
              <a:ext cx="252413" cy="252413"/>
            </a:xfrm>
            <a:custGeom>
              <a:avLst/>
              <a:gdLst>
                <a:gd name="T0" fmla="*/ 71 w 142"/>
                <a:gd name="T1" fmla="*/ 142 h 142"/>
                <a:gd name="T2" fmla="*/ 21 w 142"/>
                <a:gd name="T3" fmla="*/ 122 h 142"/>
                <a:gd name="T4" fmla="*/ 0 w 142"/>
                <a:gd name="T5" fmla="*/ 71 h 142"/>
                <a:gd name="T6" fmla="*/ 21 w 142"/>
                <a:gd name="T7" fmla="*/ 21 h 142"/>
                <a:gd name="T8" fmla="*/ 71 w 142"/>
                <a:gd name="T9" fmla="*/ 0 h 142"/>
                <a:gd name="T10" fmla="*/ 122 w 142"/>
                <a:gd name="T11" fmla="*/ 21 h 142"/>
                <a:gd name="T12" fmla="*/ 142 w 142"/>
                <a:gd name="T13" fmla="*/ 71 h 142"/>
                <a:gd name="T14" fmla="*/ 122 w 142"/>
                <a:gd name="T15" fmla="*/ 122 h 142"/>
                <a:gd name="T16" fmla="*/ 71 w 142"/>
                <a:gd name="T17" fmla="*/ 142 h 142"/>
                <a:gd name="T18" fmla="*/ 71 w 142"/>
                <a:gd name="T19" fmla="*/ 108 h 142"/>
                <a:gd name="T20" fmla="*/ 71 w 142"/>
                <a:gd name="T21" fmla="*/ 108 h 142"/>
                <a:gd name="T22" fmla="*/ 97 w 142"/>
                <a:gd name="T23" fmla="*/ 98 h 142"/>
                <a:gd name="T24" fmla="*/ 108 w 142"/>
                <a:gd name="T25" fmla="*/ 71 h 142"/>
                <a:gd name="T26" fmla="*/ 97 w 142"/>
                <a:gd name="T27" fmla="*/ 45 h 142"/>
                <a:gd name="T28" fmla="*/ 71 w 142"/>
                <a:gd name="T29" fmla="*/ 34 h 142"/>
                <a:gd name="T30" fmla="*/ 45 w 142"/>
                <a:gd name="T31" fmla="*/ 45 h 142"/>
                <a:gd name="T32" fmla="*/ 35 w 142"/>
                <a:gd name="T33" fmla="*/ 71 h 142"/>
                <a:gd name="T34" fmla="*/ 45 w 142"/>
                <a:gd name="T35" fmla="*/ 98 h 142"/>
                <a:gd name="T36" fmla="*/ 71 w 142"/>
                <a:gd name="T37" fmla="*/ 108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42" h="142">
                  <a:moveTo>
                    <a:pt x="71" y="142"/>
                  </a:moveTo>
                  <a:cubicBezTo>
                    <a:pt x="51" y="142"/>
                    <a:pt x="34" y="135"/>
                    <a:pt x="21" y="122"/>
                  </a:cubicBezTo>
                  <a:cubicBezTo>
                    <a:pt x="7" y="108"/>
                    <a:pt x="0" y="91"/>
                    <a:pt x="0" y="71"/>
                  </a:cubicBezTo>
                  <a:cubicBezTo>
                    <a:pt x="0" y="51"/>
                    <a:pt x="7" y="35"/>
                    <a:pt x="21" y="21"/>
                  </a:cubicBezTo>
                  <a:cubicBezTo>
                    <a:pt x="34" y="7"/>
                    <a:pt x="51" y="0"/>
                    <a:pt x="71" y="0"/>
                  </a:cubicBezTo>
                  <a:cubicBezTo>
                    <a:pt x="91" y="0"/>
                    <a:pt x="108" y="7"/>
                    <a:pt x="122" y="21"/>
                  </a:cubicBezTo>
                  <a:cubicBezTo>
                    <a:pt x="135" y="35"/>
                    <a:pt x="142" y="51"/>
                    <a:pt x="142" y="71"/>
                  </a:cubicBezTo>
                  <a:cubicBezTo>
                    <a:pt x="142" y="91"/>
                    <a:pt x="135" y="108"/>
                    <a:pt x="122" y="122"/>
                  </a:cubicBezTo>
                  <a:cubicBezTo>
                    <a:pt x="108" y="135"/>
                    <a:pt x="91" y="142"/>
                    <a:pt x="71" y="142"/>
                  </a:cubicBezTo>
                  <a:close/>
                  <a:moveTo>
                    <a:pt x="71" y="108"/>
                  </a:moveTo>
                  <a:lnTo>
                    <a:pt x="71" y="108"/>
                  </a:lnTo>
                  <a:cubicBezTo>
                    <a:pt x="82" y="108"/>
                    <a:pt x="90" y="105"/>
                    <a:pt x="97" y="98"/>
                  </a:cubicBezTo>
                  <a:cubicBezTo>
                    <a:pt x="104" y="91"/>
                    <a:pt x="108" y="82"/>
                    <a:pt x="108" y="71"/>
                  </a:cubicBezTo>
                  <a:cubicBezTo>
                    <a:pt x="108" y="60"/>
                    <a:pt x="104" y="52"/>
                    <a:pt x="97" y="45"/>
                  </a:cubicBezTo>
                  <a:cubicBezTo>
                    <a:pt x="90" y="38"/>
                    <a:pt x="82" y="34"/>
                    <a:pt x="71" y="34"/>
                  </a:cubicBezTo>
                  <a:cubicBezTo>
                    <a:pt x="61" y="34"/>
                    <a:pt x="52" y="38"/>
                    <a:pt x="45" y="45"/>
                  </a:cubicBezTo>
                  <a:cubicBezTo>
                    <a:pt x="38" y="52"/>
                    <a:pt x="35" y="60"/>
                    <a:pt x="35" y="71"/>
                  </a:cubicBezTo>
                  <a:cubicBezTo>
                    <a:pt x="35" y="82"/>
                    <a:pt x="38" y="91"/>
                    <a:pt x="45" y="98"/>
                  </a:cubicBezTo>
                  <a:cubicBezTo>
                    <a:pt x="52" y="105"/>
                    <a:pt x="61" y="108"/>
                    <a:pt x="71" y="10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126" name="Freeform 35"/>
            <p:cNvSpPr>
              <a:spLocks/>
            </p:cNvSpPr>
            <p:nvPr/>
          </p:nvSpPr>
          <p:spPr bwMode="auto">
            <a:xfrm>
              <a:off x="-1870075" y="11460163"/>
              <a:ext cx="133350" cy="244475"/>
            </a:xfrm>
            <a:custGeom>
              <a:avLst/>
              <a:gdLst>
                <a:gd name="T0" fmla="*/ 34 w 75"/>
                <a:gd name="T1" fmla="*/ 26 h 137"/>
                <a:gd name="T2" fmla="*/ 75 w 75"/>
                <a:gd name="T3" fmla="*/ 0 h 137"/>
                <a:gd name="T4" fmla="*/ 75 w 75"/>
                <a:gd name="T5" fmla="*/ 39 h 137"/>
                <a:gd name="T6" fmla="*/ 47 w 75"/>
                <a:gd name="T7" fmla="*/ 45 h 137"/>
                <a:gd name="T8" fmla="*/ 34 w 75"/>
                <a:gd name="T9" fmla="*/ 73 h 137"/>
                <a:gd name="T10" fmla="*/ 34 w 75"/>
                <a:gd name="T11" fmla="*/ 137 h 137"/>
                <a:gd name="T12" fmla="*/ 0 w 75"/>
                <a:gd name="T13" fmla="*/ 137 h 137"/>
                <a:gd name="T14" fmla="*/ 0 w 75"/>
                <a:gd name="T15" fmla="*/ 3 h 137"/>
                <a:gd name="T16" fmla="*/ 34 w 75"/>
                <a:gd name="T17" fmla="*/ 3 h 137"/>
                <a:gd name="T18" fmla="*/ 34 w 75"/>
                <a:gd name="T19" fmla="*/ 26 h 1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5" h="137">
                  <a:moveTo>
                    <a:pt x="34" y="26"/>
                  </a:moveTo>
                  <a:cubicBezTo>
                    <a:pt x="41" y="9"/>
                    <a:pt x="57" y="0"/>
                    <a:pt x="75" y="0"/>
                  </a:cubicBezTo>
                  <a:lnTo>
                    <a:pt x="75" y="39"/>
                  </a:lnTo>
                  <a:cubicBezTo>
                    <a:pt x="65" y="38"/>
                    <a:pt x="55" y="40"/>
                    <a:pt x="47" y="45"/>
                  </a:cubicBezTo>
                  <a:cubicBezTo>
                    <a:pt x="38" y="51"/>
                    <a:pt x="34" y="60"/>
                    <a:pt x="34" y="73"/>
                  </a:cubicBezTo>
                  <a:lnTo>
                    <a:pt x="34" y="137"/>
                  </a:lnTo>
                  <a:lnTo>
                    <a:pt x="0" y="137"/>
                  </a:lnTo>
                  <a:lnTo>
                    <a:pt x="0" y="3"/>
                  </a:lnTo>
                  <a:lnTo>
                    <a:pt x="34" y="3"/>
                  </a:lnTo>
                  <a:lnTo>
                    <a:pt x="34" y="2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127" name="Freeform 36"/>
            <p:cNvSpPr>
              <a:spLocks/>
            </p:cNvSpPr>
            <p:nvPr/>
          </p:nvSpPr>
          <p:spPr bwMode="auto">
            <a:xfrm>
              <a:off x="-1690687" y="11368088"/>
              <a:ext cx="222250" cy="336550"/>
            </a:xfrm>
            <a:custGeom>
              <a:avLst/>
              <a:gdLst>
                <a:gd name="T0" fmla="*/ 124 w 124"/>
                <a:gd name="T1" fmla="*/ 188 h 188"/>
                <a:gd name="T2" fmla="*/ 83 w 124"/>
                <a:gd name="T3" fmla="*/ 188 h 188"/>
                <a:gd name="T4" fmla="*/ 34 w 124"/>
                <a:gd name="T5" fmla="*/ 127 h 188"/>
                <a:gd name="T6" fmla="*/ 34 w 124"/>
                <a:gd name="T7" fmla="*/ 188 h 188"/>
                <a:gd name="T8" fmla="*/ 0 w 124"/>
                <a:gd name="T9" fmla="*/ 188 h 188"/>
                <a:gd name="T10" fmla="*/ 0 w 124"/>
                <a:gd name="T11" fmla="*/ 0 h 188"/>
                <a:gd name="T12" fmla="*/ 34 w 124"/>
                <a:gd name="T13" fmla="*/ 0 h 188"/>
                <a:gd name="T14" fmla="*/ 34 w 124"/>
                <a:gd name="T15" fmla="*/ 113 h 188"/>
                <a:gd name="T16" fmla="*/ 81 w 124"/>
                <a:gd name="T17" fmla="*/ 54 h 188"/>
                <a:gd name="T18" fmla="*/ 122 w 124"/>
                <a:gd name="T19" fmla="*/ 54 h 188"/>
                <a:gd name="T20" fmla="*/ 68 w 124"/>
                <a:gd name="T21" fmla="*/ 120 h 188"/>
                <a:gd name="T22" fmla="*/ 124 w 124"/>
                <a:gd name="T23" fmla="*/ 188 h 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24" h="188">
                  <a:moveTo>
                    <a:pt x="124" y="188"/>
                  </a:moveTo>
                  <a:lnTo>
                    <a:pt x="83" y="188"/>
                  </a:lnTo>
                  <a:lnTo>
                    <a:pt x="34" y="127"/>
                  </a:lnTo>
                  <a:lnTo>
                    <a:pt x="34" y="188"/>
                  </a:lnTo>
                  <a:lnTo>
                    <a:pt x="0" y="188"/>
                  </a:lnTo>
                  <a:lnTo>
                    <a:pt x="0" y="0"/>
                  </a:lnTo>
                  <a:lnTo>
                    <a:pt x="34" y="0"/>
                  </a:lnTo>
                  <a:lnTo>
                    <a:pt x="34" y="113"/>
                  </a:lnTo>
                  <a:lnTo>
                    <a:pt x="81" y="54"/>
                  </a:lnTo>
                  <a:lnTo>
                    <a:pt x="122" y="54"/>
                  </a:lnTo>
                  <a:lnTo>
                    <a:pt x="68" y="120"/>
                  </a:lnTo>
                  <a:lnTo>
                    <a:pt x="124" y="18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128" name="Freeform 37"/>
            <p:cNvSpPr>
              <a:spLocks noEditPoints="1"/>
            </p:cNvSpPr>
            <p:nvPr/>
          </p:nvSpPr>
          <p:spPr bwMode="auto">
            <a:xfrm>
              <a:off x="-1447800" y="11607801"/>
              <a:ext cx="109538" cy="107950"/>
            </a:xfrm>
            <a:custGeom>
              <a:avLst/>
              <a:gdLst>
                <a:gd name="T0" fmla="*/ 0 w 61"/>
                <a:gd name="T1" fmla="*/ 30 h 60"/>
                <a:gd name="T2" fmla="*/ 31 w 61"/>
                <a:gd name="T3" fmla="*/ 0 h 60"/>
                <a:gd name="T4" fmla="*/ 61 w 61"/>
                <a:gd name="T5" fmla="*/ 30 h 60"/>
                <a:gd name="T6" fmla="*/ 31 w 61"/>
                <a:gd name="T7" fmla="*/ 60 h 60"/>
                <a:gd name="T8" fmla="*/ 0 w 61"/>
                <a:gd name="T9" fmla="*/ 30 h 60"/>
                <a:gd name="T10" fmla="*/ 55 w 61"/>
                <a:gd name="T11" fmla="*/ 30 h 60"/>
                <a:gd name="T12" fmla="*/ 55 w 61"/>
                <a:gd name="T13" fmla="*/ 30 h 60"/>
                <a:gd name="T14" fmla="*/ 31 w 61"/>
                <a:gd name="T15" fmla="*/ 5 h 60"/>
                <a:gd name="T16" fmla="*/ 6 w 61"/>
                <a:gd name="T17" fmla="*/ 30 h 60"/>
                <a:gd name="T18" fmla="*/ 31 w 61"/>
                <a:gd name="T19" fmla="*/ 55 h 60"/>
                <a:gd name="T20" fmla="*/ 55 w 61"/>
                <a:gd name="T21" fmla="*/ 30 h 60"/>
                <a:gd name="T22" fmla="*/ 20 w 61"/>
                <a:gd name="T23" fmla="*/ 15 h 60"/>
                <a:gd name="T24" fmla="*/ 20 w 61"/>
                <a:gd name="T25" fmla="*/ 15 h 60"/>
                <a:gd name="T26" fmla="*/ 31 w 61"/>
                <a:gd name="T27" fmla="*/ 15 h 60"/>
                <a:gd name="T28" fmla="*/ 42 w 61"/>
                <a:gd name="T29" fmla="*/ 24 h 60"/>
                <a:gd name="T30" fmla="*/ 42 w 61"/>
                <a:gd name="T31" fmla="*/ 24 h 60"/>
                <a:gd name="T32" fmla="*/ 36 w 61"/>
                <a:gd name="T33" fmla="*/ 32 h 60"/>
                <a:gd name="T34" fmla="*/ 44 w 61"/>
                <a:gd name="T35" fmla="*/ 45 h 60"/>
                <a:gd name="T36" fmla="*/ 37 w 61"/>
                <a:gd name="T37" fmla="*/ 45 h 60"/>
                <a:gd name="T38" fmla="*/ 30 w 61"/>
                <a:gd name="T39" fmla="*/ 33 h 60"/>
                <a:gd name="T40" fmla="*/ 27 w 61"/>
                <a:gd name="T41" fmla="*/ 33 h 60"/>
                <a:gd name="T42" fmla="*/ 27 w 61"/>
                <a:gd name="T43" fmla="*/ 45 h 60"/>
                <a:gd name="T44" fmla="*/ 20 w 61"/>
                <a:gd name="T45" fmla="*/ 45 h 60"/>
                <a:gd name="T46" fmla="*/ 20 w 61"/>
                <a:gd name="T47" fmla="*/ 15 h 60"/>
                <a:gd name="T48" fmla="*/ 31 w 61"/>
                <a:gd name="T49" fmla="*/ 28 h 60"/>
                <a:gd name="T50" fmla="*/ 31 w 61"/>
                <a:gd name="T51" fmla="*/ 28 h 60"/>
                <a:gd name="T52" fmla="*/ 36 w 61"/>
                <a:gd name="T53" fmla="*/ 24 h 60"/>
                <a:gd name="T54" fmla="*/ 36 w 61"/>
                <a:gd name="T55" fmla="*/ 24 h 60"/>
                <a:gd name="T56" fmla="*/ 31 w 61"/>
                <a:gd name="T57" fmla="*/ 20 h 60"/>
                <a:gd name="T58" fmla="*/ 27 w 61"/>
                <a:gd name="T59" fmla="*/ 20 h 60"/>
                <a:gd name="T60" fmla="*/ 27 w 61"/>
                <a:gd name="T61" fmla="*/ 28 h 60"/>
                <a:gd name="T62" fmla="*/ 31 w 61"/>
                <a:gd name="T63" fmla="*/ 28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61" h="60">
                  <a:moveTo>
                    <a:pt x="0" y="30"/>
                  </a:moveTo>
                  <a:cubicBezTo>
                    <a:pt x="0" y="13"/>
                    <a:pt x="14" y="0"/>
                    <a:pt x="31" y="0"/>
                  </a:cubicBezTo>
                  <a:cubicBezTo>
                    <a:pt x="48" y="0"/>
                    <a:pt x="61" y="13"/>
                    <a:pt x="61" y="30"/>
                  </a:cubicBezTo>
                  <a:cubicBezTo>
                    <a:pt x="61" y="47"/>
                    <a:pt x="48" y="60"/>
                    <a:pt x="31" y="60"/>
                  </a:cubicBezTo>
                  <a:cubicBezTo>
                    <a:pt x="14" y="60"/>
                    <a:pt x="0" y="47"/>
                    <a:pt x="0" y="30"/>
                  </a:cubicBezTo>
                  <a:close/>
                  <a:moveTo>
                    <a:pt x="55" y="30"/>
                  </a:moveTo>
                  <a:lnTo>
                    <a:pt x="55" y="30"/>
                  </a:lnTo>
                  <a:cubicBezTo>
                    <a:pt x="55" y="15"/>
                    <a:pt x="45" y="5"/>
                    <a:pt x="31" y="5"/>
                  </a:cubicBezTo>
                  <a:cubicBezTo>
                    <a:pt x="16" y="5"/>
                    <a:pt x="6" y="15"/>
                    <a:pt x="6" y="30"/>
                  </a:cubicBezTo>
                  <a:cubicBezTo>
                    <a:pt x="6" y="45"/>
                    <a:pt x="17" y="55"/>
                    <a:pt x="31" y="55"/>
                  </a:cubicBezTo>
                  <a:cubicBezTo>
                    <a:pt x="45" y="55"/>
                    <a:pt x="55" y="45"/>
                    <a:pt x="55" y="30"/>
                  </a:cubicBezTo>
                  <a:close/>
                  <a:moveTo>
                    <a:pt x="20" y="15"/>
                  </a:moveTo>
                  <a:lnTo>
                    <a:pt x="20" y="15"/>
                  </a:lnTo>
                  <a:lnTo>
                    <a:pt x="31" y="15"/>
                  </a:lnTo>
                  <a:cubicBezTo>
                    <a:pt x="38" y="15"/>
                    <a:pt x="42" y="18"/>
                    <a:pt x="42" y="24"/>
                  </a:cubicBezTo>
                  <a:lnTo>
                    <a:pt x="42" y="24"/>
                  </a:lnTo>
                  <a:cubicBezTo>
                    <a:pt x="42" y="28"/>
                    <a:pt x="40" y="31"/>
                    <a:pt x="36" y="32"/>
                  </a:cubicBezTo>
                  <a:lnTo>
                    <a:pt x="44" y="45"/>
                  </a:lnTo>
                  <a:lnTo>
                    <a:pt x="37" y="45"/>
                  </a:lnTo>
                  <a:lnTo>
                    <a:pt x="30" y="33"/>
                  </a:lnTo>
                  <a:lnTo>
                    <a:pt x="27" y="33"/>
                  </a:lnTo>
                  <a:lnTo>
                    <a:pt x="27" y="45"/>
                  </a:lnTo>
                  <a:lnTo>
                    <a:pt x="20" y="45"/>
                  </a:lnTo>
                  <a:lnTo>
                    <a:pt x="20" y="15"/>
                  </a:lnTo>
                  <a:close/>
                  <a:moveTo>
                    <a:pt x="31" y="28"/>
                  </a:moveTo>
                  <a:lnTo>
                    <a:pt x="31" y="28"/>
                  </a:lnTo>
                  <a:cubicBezTo>
                    <a:pt x="34" y="28"/>
                    <a:pt x="36" y="27"/>
                    <a:pt x="36" y="24"/>
                  </a:cubicBezTo>
                  <a:lnTo>
                    <a:pt x="36" y="24"/>
                  </a:lnTo>
                  <a:cubicBezTo>
                    <a:pt x="36" y="21"/>
                    <a:pt x="34" y="20"/>
                    <a:pt x="31" y="20"/>
                  </a:cubicBezTo>
                  <a:lnTo>
                    <a:pt x="27" y="20"/>
                  </a:lnTo>
                  <a:lnTo>
                    <a:pt x="27" y="28"/>
                  </a:lnTo>
                  <a:lnTo>
                    <a:pt x="31" y="2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129" name="Freeform 38"/>
            <p:cNvSpPr>
              <a:spLocks/>
            </p:cNvSpPr>
            <p:nvPr/>
          </p:nvSpPr>
          <p:spPr bwMode="auto">
            <a:xfrm>
              <a:off x="-2605087" y="7480301"/>
              <a:ext cx="214313" cy="374650"/>
            </a:xfrm>
            <a:custGeom>
              <a:avLst/>
              <a:gdLst>
                <a:gd name="T0" fmla="*/ 121 w 121"/>
                <a:gd name="T1" fmla="*/ 170 h 210"/>
                <a:gd name="T2" fmla="*/ 121 w 121"/>
                <a:gd name="T3" fmla="*/ 210 h 210"/>
                <a:gd name="T4" fmla="*/ 0 w 121"/>
                <a:gd name="T5" fmla="*/ 210 h 210"/>
                <a:gd name="T6" fmla="*/ 0 w 121"/>
                <a:gd name="T7" fmla="*/ 0 h 210"/>
                <a:gd name="T8" fmla="*/ 41 w 121"/>
                <a:gd name="T9" fmla="*/ 0 h 210"/>
                <a:gd name="T10" fmla="*/ 41 w 121"/>
                <a:gd name="T11" fmla="*/ 170 h 210"/>
                <a:gd name="T12" fmla="*/ 121 w 121"/>
                <a:gd name="T13" fmla="*/ 170 h 2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1" h="210">
                  <a:moveTo>
                    <a:pt x="121" y="170"/>
                  </a:moveTo>
                  <a:lnTo>
                    <a:pt x="121" y="210"/>
                  </a:lnTo>
                  <a:lnTo>
                    <a:pt x="0" y="210"/>
                  </a:lnTo>
                  <a:lnTo>
                    <a:pt x="0" y="0"/>
                  </a:lnTo>
                  <a:lnTo>
                    <a:pt x="41" y="0"/>
                  </a:lnTo>
                  <a:lnTo>
                    <a:pt x="41" y="170"/>
                  </a:lnTo>
                  <a:lnTo>
                    <a:pt x="121" y="170"/>
                  </a:lnTo>
                  <a:close/>
                </a:path>
              </a:pathLst>
            </a:custGeom>
            <a:solidFill>
              <a:srgbClr val="11111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130" name="Freeform 39"/>
            <p:cNvSpPr>
              <a:spLocks noEditPoints="1"/>
            </p:cNvSpPr>
            <p:nvPr/>
          </p:nvSpPr>
          <p:spPr bwMode="auto">
            <a:xfrm>
              <a:off x="-2378075" y="7580313"/>
              <a:ext cx="282575" cy="282575"/>
            </a:xfrm>
            <a:custGeom>
              <a:avLst/>
              <a:gdLst>
                <a:gd name="T0" fmla="*/ 0 w 158"/>
                <a:gd name="T1" fmla="*/ 79 h 158"/>
                <a:gd name="T2" fmla="*/ 79 w 158"/>
                <a:gd name="T3" fmla="*/ 0 h 158"/>
                <a:gd name="T4" fmla="*/ 158 w 158"/>
                <a:gd name="T5" fmla="*/ 79 h 158"/>
                <a:gd name="T6" fmla="*/ 79 w 158"/>
                <a:gd name="T7" fmla="*/ 158 h 158"/>
                <a:gd name="T8" fmla="*/ 0 w 158"/>
                <a:gd name="T9" fmla="*/ 79 h 158"/>
                <a:gd name="T10" fmla="*/ 119 w 158"/>
                <a:gd name="T11" fmla="*/ 79 h 158"/>
                <a:gd name="T12" fmla="*/ 119 w 158"/>
                <a:gd name="T13" fmla="*/ 79 h 158"/>
                <a:gd name="T14" fmla="*/ 79 w 158"/>
                <a:gd name="T15" fmla="*/ 37 h 158"/>
                <a:gd name="T16" fmla="*/ 38 w 158"/>
                <a:gd name="T17" fmla="*/ 79 h 158"/>
                <a:gd name="T18" fmla="*/ 79 w 158"/>
                <a:gd name="T19" fmla="*/ 120 h 158"/>
                <a:gd name="T20" fmla="*/ 119 w 158"/>
                <a:gd name="T21" fmla="*/ 79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58" h="158">
                  <a:moveTo>
                    <a:pt x="0" y="79"/>
                  </a:moveTo>
                  <a:cubicBezTo>
                    <a:pt x="0" y="34"/>
                    <a:pt x="35" y="0"/>
                    <a:pt x="79" y="0"/>
                  </a:cubicBezTo>
                  <a:cubicBezTo>
                    <a:pt x="123" y="0"/>
                    <a:pt x="158" y="34"/>
                    <a:pt x="158" y="79"/>
                  </a:cubicBezTo>
                  <a:cubicBezTo>
                    <a:pt x="158" y="123"/>
                    <a:pt x="123" y="158"/>
                    <a:pt x="79" y="158"/>
                  </a:cubicBezTo>
                  <a:cubicBezTo>
                    <a:pt x="35" y="158"/>
                    <a:pt x="0" y="123"/>
                    <a:pt x="0" y="79"/>
                  </a:cubicBezTo>
                  <a:close/>
                  <a:moveTo>
                    <a:pt x="119" y="79"/>
                  </a:moveTo>
                  <a:lnTo>
                    <a:pt x="119" y="79"/>
                  </a:lnTo>
                  <a:cubicBezTo>
                    <a:pt x="119" y="54"/>
                    <a:pt x="102" y="37"/>
                    <a:pt x="79" y="37"/>
                  </a:cubicBezTo>
                  <a:cubicBezTo>
                    <a:pt x="56" y="37"/>
                    <a:pt x="38" y="54"/>
                    <a:pt x="38" y="79"/>
                  </a:cubicBezTo>
                  <a:cubicBezTo>
                    <a:pt x="38" y="103"/>
                    <a:pt x="56" y="120"/>
                    <a:pt x="79" y="120"/>
                  </a:cubicBezTo>
                  <a:cubicBezTo>
                    <a:pt x="102" y="120"/>
                    <a:pt x="119" y="103"/>
                    <a:pt x="119" y="79"/>
                  </a:cubicBezTo>
                  <a:close/>
                </a:path>
              </a:pathLst>
            </a:custGeom>
            <a:solidFill>
              <a:srgbClr val="11111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131" name="Freeform 40"/>
            <p:cNvSpPr>
              <a:spLocks/>
            </p:cNvSpPr>
            <p:nvPr/>
          </p:nvSpPr>
          <p:spPr bwMode="auto">
            <a:xfrm>
              <a:off x="-2078037" y="7580313"/>
              <a:ext cx="219075" cy="282575"/>
            </a:xfrm>
            <a:custGeom>
              <a:avLst/>
              <a:gdLst>
                <a:gd name="T0" fmla="*/ 123 w 123"/>
                <a:gd name="T1" fmla="*/ 110 h 158"/>
                <a:gd name="T2" fmla="*/ 63 w 123"/>
                <a:gd name="T3" fmla="*/ 158 h 158"/>
                <a:gd name="T4" fmla="*/ 0 w 123"/>
                <a:gd name="T5" fmla="*/ 122 h 158"/>
                <a:gd name="T6" fmla="*/ 33 w 123"/>
                <a:gd name="T7" fmla="*/ 103 h 158"/>
                <a:gd name="T8" fmla="*/ 63 w 123"/>
                <a:gd name="T9" fmla="*/ 123 h 158"/>
                <a:gd name="T10" fmla="*/ 83 w 123"/>
                <a:gd name="T11" fmla="*/ 110 h 158"/>
                <a:gd name="T12" fmla="*/ 6 w 123"/>
                <a:gd name="T13" fmla="*/ 47 h 158"/>
                <a:gd name="T14" fmla="*/ 63 w 123"/>
                <a:gd name="T15" fmla="*/ 0 h 158"/>
                <a:gd name="T16" fmla="*/ 120 w 123"/>
                <a:gd name="T17" fmla="*/ 31 h 158"/>
                <a:gd name="T18" fmla="*/ 87 w 123"/>
                <a:gd name="T19" fmla="*/ 49 h 158"/>
                <a:gd name="T20" fmla="*/ 63 w 123"/>
                <a:gd name="T21" fmla="*/ 34 h 158"/>
                <a:gd name="T22" fmla="*/ 46 w 123"/>
                <a:gd name="T23" fmla="*/ 46 h 158"/>
                <a:gd name="T24" fmla="*/ 123 w 123"/>
                <a:gd name="T25" fmla="*/ 110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23" h="158">
                  <a:moveTo>
                    <a:pt x="123" y="110"/>
                  </a:moveTo>
                  <a:cubicBezTo>
                    <a:pt x="123" y="142"/>
                    <a:pt x="95" y="158"/>
                    <a:pt x="63" y="158"/>
                  </a:cubicBezTo>
                  <a:cubicBezTo>
                    <a:pt x="33" y="158"/>
                    <a:pt x="11" y="145"/>
                    <a:pt x="0" y="122"/>
                  </a:cubicBezTo>
                  <a:lnTo>
                    <a:pt x="33" y="103"/>
                  </a:lnTo>
                  <a:cubicBezTo>
                    <a:pt x="38" y="116"/>
                    <a:pt x="48" y="123"/>
                    <a:pt x="63" y="123"/>
                  </a:cubicBezTo>
                  <a:cubicBezTo>
                    <a:pt x="75" y="123"/>
                    <a:pt x="83" y="119"/>
                    <a:pt x="83" y="110"/>
                  </a:cubicBezTo>
                  <a:cubicBezTo>
                    <a:pt x="83" y="88"/>
                    <a:pt x="6" y="100"/>
                    <a:pt x="6" y="47"/>
                  </a:cubicBezTo>
                  <a:cubicBezTo>
                    <a:pt x="6" y="17"/>
                    <a:pt x="32" y="0"/>
                    <a:pt x="63" y="0"/>
                  </a:cubicBezTo>
                  <a:cubicBezTo>
                    <a:pt x="87" y="0"/>
                    <a:pt x="108" y="11"/>
                    <a:pt x="120" y="31"/>
                  </a:cubicBezTo>
                  <a:lnTo>
                    <a:pt x="87" y="49"/>
                  </a:lnTo>
                  <a:cubicBezTo>
                    <a:pt x="82" y="40"/>
                    <a:pt x="74" y="34"/>
                    <a:pt x="63" y="34"/>
                  </a:cubicBezTo>
                  <a:cubicBezTo>
                    <a:pt x="53" y="34"/>
                    <a:pt x="46" y="38"/>
                    <a:pt x="46" y="46"/>
                  </a:cubicBezTo>
                  <a:cubicBezTo>
                    <a:pt x="46" y="69"/>
                    <a:pt x="123" y="55"/>
                    <a:pt x="123" y="110"/>
                  </a:cubicBezTo>
                  <a:close/>
                </a:path>
              </a:pathLst>
            </a:custGeom>
            <a:solidFill>
              <a:srgbClr val="11111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132" name="Freeform 41"/>
            <p:cNvSpPr>
              <a:spLocks/>
            </p:cNvSpPr>
            <p:nvPr/>
          </p:nvSpPr>
          <p:spPr bwMode="auto">
            <a:xfrm>
              <a:off x="-1692275" y="7480301"/>
              <a:ext cx="368300" cy="374650"/>
            </a:xfrm>
            <a:custGeom>
              <a:avLst/>
              <a:gdLst>
                <a:gd name="T0" fmla="*/ 206 w 206"/>
                <a:gd name="T1" fmla="*/ 210 h 210"/>
                <a:gd name="T2" fmla="*/ 165 w 206"/>
                <a:gd name="T3" fmla="*/ 210 h 210"/>
                <a:gd name="T4" fmla="*/ 165 w 206"/>
                <a:gd name="T5" fmla="*/ 74 h 210"/>
                <a:gd name="T6" fmla="*/ 106 w 206"/>
                <a:gd name="T7" fmla="*/ 171 h 210"/>
                <a:gd name="T8" fmla="*/ 101 w 206"/>
                <a:gd name="T9" fmla="*/ 171 h 210"/>
                <a:gd name="T10" fmla="*/ 42 w 206"/>
                <a:gd name="T11" fmla="*/ 74 h 210"/>
                <a:gd name="T12" fmla="*/ 42 w 206"/>
                <a:gd name="T13" fmla="*/ 210 h 210"/>
                <a:gd name="T14" fmla="*/ 0 w 206"/>
                <a:gd name="T15" fmla="*/ 210 h 210"/>
                <a:gd name="T16" fmla="*/ 0 w 206"/>
                <a:gd name="T17" fmla="*/ 0 h 210"/>
                <a:gd name="T18" fmla="*/ 43 w 206"/>
                <a:gd name="T19" fmla="*/ 0 h 210"/>
                <a:gd name="T20" fmla="*/ 103 w 206"/>
                <a:gd name="T21" fmla="*/ 99 h 210"/>
                <a:gd name="T22" fmla="*/ 163 w 206"/>
                <a:gd name="T23" fmla="*/ 0 h 210"/>
                <a:gd name="T24" fmla="*/ 206 w 206"/>
                <a:gd name="T25" fmla="*/ 0 h 210"/>
                <a:gd name="T26" fmla="*/ 206 w 206"/>
                <a:gd name="T27" fmla="*/ 210 h 2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06" h="210">
                  <a:moveTo>
                    <a:pt x="206" y="210"/>
                  </a:moveTo>
                  <a:lnTo>
                    <a:pt x="165" y="210"/>
                  </a:lnTo>
                  <a:lnTo>
                    <a:pt x="165" y="74"/>
                  </a:lnTo>
                  <a:lnTo>
                    <a:pt x="106" y="171"/>
                  </a:lnTo>
                  <a:lnTo>
                    <a:pt x="101" y="171"/>
                  </a:lnTo>
                  <a:lnTo>
                    <a:pt x="42" y="74"/>
                  </a:lnTo>
                  <a:lnTo>
                    <a:pt x="42" y="210"/>
                  </a:lnTo>
                  <a:lnTo>
                    <a:pt x="0" y="210"/>
                  </a:lnTo>
                  <a:lnTo>
                    <a:pt x="0" y="0"/>
                  </a:lnTo>
                  <a:lnTo>
                    <a:pt x="43" y="0"/>
                  </a:lnTo>
                  <a:lnTo>
                    <a:pt x="103" y="99"/>
                  </a:lnTo>
                  <a:lnTo>
                    <a:pt x="163" y="0"/>
                  </a:lnTo>
                  <a:lnTo>
                    <a:pt x="206" y="0"/>
                  </a:lnTo>
                  <a:lnTo>
                    <a:pt x="206" y="210"/>
                  </a:lnTo>
                  <a:close/>
                </a:path>
              </a:pathLst>
            </a:custGeom>
            <a:solidFill>
              <a:srgbClr val="11111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133" name="Freeform 42"/>
            <p:cNvSpPr>
              <a:spLocks noEditPoints="1"/>
            </p:cNvSpPr>
            <p:nvPr/>
          </p:nvSpPr>
          <p:spPr bwMode="auto">
            <a:xfrm>
              <a:off x="-1279525" y="7580313"/>
              <a:ext cx="276225" cy="282575"/>
            </a:xfrm>
            <a:custGeom>
              <a:avLst/>
              <a:gdLst>
                <a:gd name="T0" fmla="*/ 83 w 155"/>
                <a:gd name="T1" fmla="*/ 123 h 158"/>
                <a:gd name="T2" fmla="*/ 116 w 155"/>
                <a:gd name="T3" fmla="*/ 108 h 158"/>
                <a:gd name="T4" fmla="*/ 147 w 155"/>
                <a:gd name="T5" fmla="*/ 126 h 158"/>
                <a:gd name="T6" fmla="*/ 82 w 155"/>
                <a:gd name="T7" fmla="*/ 158 h 158"/>
                <a:gd name="T8" fmla="*/ 0 w 155"/>
                <a:gd name="T9" fmla="*/ 79 h 158"/>
                <a:gd name="T10" fmla="*/ 79 w 155"/>
                <a:gd name="T11" fmla="*/ 0 h 158"/>
                <a:gd name="T12" fmla="*/ 155 w 155"/>
                <a:gd name="T13" fmla="*/ 79 h 158"/>
                <a:gd name="T14" fmla="*/ 153 w 155"/>
                <a:gd name="T15" fmla="*/ 95 h 158"/>
                <a:gd name="T16" fmla="*/ 40 w 155"/>
                <a:gd name="T17" fmla="*/ 95 h 158"/>
                <a:gd name="T18" fmla="*/ 83 w 155"/>
                <a:gd name="T19" fmla="*/ 123 h 158"/>
                <a:gd name="T20" fmla="*/ 116 w 155"/>
                <a:gd name="T21" fmla="*/ 65 h 158"/>
                <a:gd name="T22" fmla="*/ 116 w 155"/>
                <a:gd name="T23" fmla="*/ 65 h 158"/>
                <a:gd name="T24" fmla="*/ 79 w 155"/>
                <a:gd name="T25" fmla="*/ 34 h 158"/>
                <a:gd name="T26" fmla="*/ 40 w 155"/>
                <a:gd name="T27" fmla="*/ 65 h 158"/>
                <a:gd name="T28" fmla="*/ 116 w 155"/>
                <a:gd name="T29" fmla="*/ 65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55" h="158">
                  <a:moveTo>
                    <a:pt x="83" y="123"/>
                  </a:moveTo>
                  <a:cubicBezTo>
                    <a:pt x="98" y="123"/>
                    <a:pt x="110" y="116"/>
                    <a:pt x="116" y="108"/>
                  </a:cubicBezTo>
                  <a:lnTo>
                    <a:pt x="147" y="126"/>
                  </a:lnTo>
                  <a:cubicBezTo>
                    <a:pt x="133" y="146"/>
                    <a:pt x="111" y="158"/>
                    <a:pt x="82" y="158"/>
                  </a:cubicBezTo>
                  <a:cubicBezTo>
                    <a:pt x="32" y="158"/>
                    <a:pt x="0" y="123"/>
                    <a:pt x="0" y="79"/>
                  </a:cubicBezTo>
                  <a:cubicBezTo>
                    <a:pt x="0" y="34"/>
                    <a:pt x="32" y="0"/>
                    <a:pt x="79" y="0"/>
                  </a:cubicBezTo>
                  <a:cubicBezTo>
                    <a:pt x="123" y="0"/>
                    <a:pt x="155" y="35"/>
                    <a:pt x="155" y="79"/>
                  </a:cubicBezTo>
                  <a:cubicBezTo>
                    <a:pt x="155" y="84"/>
                    <a:pt x="154" y="89"/>
                    <a:pt x="153" y="95"/>
                  </a:cubicBezTo>
                  <a:lnTo>
                    <a:pt x="40" y="95"/>
                  </a:lnTo>
                  <a:cubicBezTo>
                    <a:pt x="46" y="114"/>
                    <a:pt x="62" y="123"/>
                    <a:pt x="83" y="123"/>
                  </a:cubicBezTo>
                  <a:close/>
                  <a:moveTo>
                    <a:pt x="116" y="65"/>
                  </a:moveTo>
                  <a:lnTo>
                    <a:pt x="116" y="65"/>
                  </a:lnTo>
                  <a:cubicBezTo>
                    <a:pt x="111" y="43"/>
                    <a:pt x="95" y="34"/>
                    <a:pt x="79" y="34"/>
                  </a:cubicBezTo>
                  <a:cubicBezTo>
                    <a:pt x="58" y="34"/>
                    <a:pt x="44" y="45"/>
                    <a:pt x="40" y="65"/>
                  </a:cubicBezTo>
                  <a:lnTo>
                    <a:pt x="116" y="65"/>
                  </a:lnTo>
                  <a:close/>
                </a:path>
              </a:pathLst>
            </a:custGeom>
            <a:solidFill>
              <a:srgbClr val="11111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134" name="Freeform 43"/>
            <p:cNvSpPr>
              <a:spLocks noEditPoints="1"/>
            </p:cNvSpPr>
            <p:nvPr/>
          </p:nvSpPr>
          <p:spPr bwMode="auto">
            <a:xfrm>
              <a:off x="-1003300" y="7469188"/>
              <a:ext cx="122238" cy="504825"/>
            </a:xfrm>
            <a:custGeom>
              <a:avLst/>
              <a:gdLst>
                <a:gd name="T0" fmla="*/ 26 w 69"/>
                <a:gd name="T1" fmla="*/ 66 h 282"/>
                <a:gd name="T2" fmla="*/ 65 w 69"/>
                <a:gd name="T3" fmla="*/ 66 h 282"/>
                <a:gd name="T4" fmla="*/ 65 w 69"/>
                <a:gd name="T5" fmla="*/ 219 h 282"/>
                <a:gd name="T6" fmla="*/ 0 w 69"/>
                <a:gd name="T7" fmla="*/ 280 h 282"/>
                <a:gd name="T8" fmla="*/ 0 w 69"/>
                <a:gd name="T9" fmla="*/ 243 h 282"/>
                <a:gd name="T10" fmla="*/ 26 w 69"/>
                <a:gd name="T11" fmla="*/ 219 h 282"/>
                <a:gd name="T12" fmla="*/ 26 w 69"/>
                <a:gd name="T13" fmla="*/ 66 h 282"/>
                <a:gd name="T14" fmla="*/ 22 w 69"/>
                <a:gd name="T15" fmla="*/ 24 h 282"/>
                <a:gd name="T16" fmla="*/ 22 w 69"/>
                <a:gd name="T17" fmla="*/ 24 h 282"/>
                <a:gd name="T18" fmla="*/ 46 w 69"/>
                <a:gd name="T19" fmla="*/ 0 h 282"/>
                <a:gd name="T20" fmla="*/ 69 w 69"/>
                <a:gd name="T21" fmla="*/ 24 h 282"/>
                <a:gd name="T22" fmla="*/ 46 w 69"/>
                <a:gd name="T23" fmla="*/ 48 h 282"/>
                <a:gd name="T24" fmla="*/ 22 w 69"/>
                <a:gd name="T25" fmla="*/ 24 h 2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69" h="282">
                  <a:moveTo>
                    <a:pt x="26" y="66"/>
                  </a:moveTo>
                  <a:lnTo>
                    <a:pt x="65" y="66"/>
                  </a:lnTo>
                  <a:lnTo>
                    <a:pt x="65" y="219"/>
                  </a:lnTo>
                  <a:cubicBezTo>
                    <a:pt x="65" y="263"/>
                    <a:pt x="44" y="282"/>
                    <a:pt x="0" y="280"/>
                  </a:cubicBezTo>
                  <a:lnTo>
                    <a:pt x="0" y="243"/>
                  </a:lnTo>
                  <a:cubicBezTo>
                    <a:pt x="18" y="244"/>
                    <a:pt x="26" y="237"/>
                    <a:pt x="26" y="219"/>
                  </a:cubicBezTo>
                  <a:lnTo>
                    <a:pt x="26" y="66"/>
                  </a:lnTo>
                  <a:close/>
                  <a:moveTo>
                    <a:pt x="22" y="24"/>
                  </a:moveTo>
                  <a:lnTo>
                    <a:pt x="22" y="24"/>
                  </a:lnTo>
                  <a:cubicBezTo>
                    <a:pt x="22" y="11"/>
                    <a:pt x="33" y="0"/>
                    <a:pt x="46" y="0"/>
                  </a:cubicBezTo>
                  <a:cubicBezTo>
                    <a:pt x="59" y="0"/>
                    <a:pt x="69" y="11"/>
                    <a:pt x="69" y="24"/>
                  </a:cubicBezTo>
                  <a:cubicBezTo>
                    <a:pt x="69" y="37"/>
                    <a:pt x="59" y="48"/>
                    <a:pt x="46" y="48"/>
                  </a:cubicBezTo>
                  <a:cubicBezTo>
                    <a:pt x="33" y="48"/>
                    <a:pt x="22" y="37"/>
                    <a:pt x="22" y="24"/>
                  </a:cubicBezTo>
                  <a:close/>
                </a:path>
              </a:pathLst>
            </a:custGeom>
            <a:solidFill>
              <a:srgbClr val="11111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135" name="Freeform 44"/>
            <p:cNvSpPr>
              <a:spLocks noEditPoints="1"/>
            </p:cNvSpPr>
            <p:nvPr/>
          </p:nvSpPr>
          <p:spPr bwMode="auto">
            <a:xfrm>
              <a:off x="-847725" y="7580313"/>
              <a:ext cx="284163" cy="282575"/>
            </a:xfrm>
            <a:custGeom>
              <a:avLst/>
              <a:gdLst>
                <a:gd name="T0" fmla="*/ 0 w 159"/>
                <a:gd name="T1" fmla="*/ 79 h 158"/>
                <a:gd name="T2" fmla="*/ 79 w 159"/>
                <a:gd name="T3" fmla="*/ 0 h 158"/>
                <a:gd name="T4" fmla="*/ 159 w 159"/>
                <a:gd name="T5" fmla="*/ 79 h 158"/>
                <a:gd name="T6" fmla="*/ 79 w 159"/>
                <a:gd name="T7" fmla="*/ 158 h 158"/>
                <a:gd name="T8" fmla="*/ 0 w 159"/>
                <a:gd name="T9" fmla="*/ 79 h 158"/>
                <a:gd name="T10" fmla="*/ 120 w 159"/>
                <a:gd name="T11" fmla="*/ 79 h 158"/>
                <a:gd name="T12" fmla="*/ 120 w 159"/>
                <a:gd name="T13" fmla="*/ 79 h 158"/>
                <a:gd name="T14" fmla="*/ 79 w 159"/>
                <a:gd name="T15" fmla="*/ 37 h 158"/>
                <a:gd name="T16" fmla="*/ 39 w 159"/>
                <a:gd name="T17" fmla="*/ 79 h 158"/>
                <a:gd name="T18" fmla="*/ 79 w 159"/>
                <a:gd name="T19" fmla="*/ 120 h 158"/>
                <a:gd name="T20" fmla="*/ 120 w 159"/>
                <a:gd name="T21" fmla="*/ 79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59" h="158">
                  <a:moveTo>
                    <a:pt x="0" y="79"/>
                  </a:moveTo>
                  <a:cubicBezTo>
                    <a:pt x="0" y="34"/>
                    <a:pt x="35" y="0"/>
                    <a:pt x="79" y="0"/>
                  </a:cubicBezTo>
                  <a:cubicBezTo>
                    <a:pt x="124" y="0"/>
                    <a:pt x="159" y="34"/>
                    <a:pt x="159" y="79"/>
                  </a:cubicBezTo>
                  <a:cubicBezTo>
                    <a:pt x="159" y="123"/>
                    <a:pt x="124" y="158"/>
                    <a:pt x="79" y="158"/>
                  </a:cubicBezTo>
                  <a:cubicBezTo>
                    <a:pt x="35" y="158"/>
                    <a:pt x="0" y="123"/>
                    <a:pt x="0" y="79"/>
                  </a:cubicBezTo>
                  <a:close/>
                  <a:moveTo>
                    <a:pt x="120" y="79"/>
                  </a:moveTo>
                  <a:lnTo>
                    <a:pt x="120" y="79"/>
                  </a:lnTo>
                  <a:cubicBezTo>
                    <a:pt x="120" y="54"/>
                    <a:pt x="103" y="37"/>
                    <a:pt x="79" y="37"/>
                  </a:cubicBezTo>
                  <a:cubicBezTo>
                    <a:pt x="57" y="37"/>
                    <a:pt x="39" y="54"/>
                    <a:pt x="39" y="79"/>
                  </a:cubicBezTo>
                  <a:cubicBezTo>
                    <a:pt x="39" y="103"/>
                    <a:pt x="57" y="120"/>
                    <a:pt x="79" y="120"/>
                  </a:cubicBezTo>
                  <a:cubicBezTo>
                    <a:pt x="103" y="120"/>
                    <a:pt x="120" y="103"/>
                    <a:pt x="120" y="79"/>
                  </a:cubicBezTo>
                  <a:close/>
                </a:path>
              </a:pathLst>
            </a:custGeom>
            <a:solidFill>
              <a:srgbClr val="11111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136" name="Freeform 45"/>
            <p:cNvSpPr>
              <a:spLocks/>
            </p:cNvSpPr>
            <p:nvPr/>
          </p:nvSpPr>
          <p:spPr bwMode="auto">
            <a:xfrm>
              <a:off x="-522287" y="7581901"/>
              <a:ext cx="149225" cy="273050"/>
            </a:xfrm>
            <a:custGeom>
              <a:avLst/>
              <a:gdLst>
                <a:gd name="T0" fmla="*/ 84 w 84"/>
                <a:gd name="T1" fmla="*/ 0 h 153"/>
                <a:gd name="T2" fmla="*/ 84 w 84"/>
                <a:gd name="T3" fmla="*/ 43 h 153"/>
                <a:gd name="T4" fmla="*/ 39 w 84"/>
                <a:gd name="T5" fmla="*/ 81 h 153"/>
                <a:gd name="T6" fmla="*/ 39 w 84"/>
                <a:gd name="T7" fmla="*/ 153 h 153"/>
                <a:gd name="T8" fmla="*/ 0 w 84"/>
                <a:gd name="T9" fmla="*/ 153 h 153"/>
                <a:gd name="T10" fmla="*/ 0 w 84"/>
                <a:gd name="T11" fmla="*/ 3 h 153"/>
                <a:gd name="T12" fmla="*/ 39 w 84"/>
                <a:gd name="T13" fmla="*/ 3 h 153"/>
                <a:gd name="T14" fmla="*/ 39 w 84"/>
                <a:gd name="T15" fmla="*/ 29 h 153"/>
                <a:gd name="T16" fmla="*/ 84 w 84"/>
                <a:gd name="T17" fmla="*/ 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4" h="153">
                  <a:moveTo>
                    <a:pt x="84" y="0"/>
                  </a:moveTo>
                  <a:lnTo>
                    <a:pt x="84" y="43"/>
                  </a:lnTo>
                  <a:cubicBezTo>
                    <a:pt x="64" y="41"/>
                    <a:pt x="39" y="50"/>
                    <a:pt x="39" y="81"/>
                  </a:cubicBezTo>
                  <a:lnTo>
                    <a:pt x="39" y="153"/>
                  </a:lnTo>
                  <a:lnTo>
                    <a:pt x="0" y="153"/>
                  </a:lnTo>
                  <a:lnTo>
                    <a:pt x="0" y="3"/>
                  </a:lnTo>
                  <a:lnTo>
                    <a:pt x="39" y="3"/>
                  </a:lnTo>
                  <a:lnTo>
                    <a:pt x="39" y="29"/>
                  </a:lnTo>
                  <a:cubicBezTo>
                    <a:pt x="46" y="8"/>
                    <a:pt x="65" y="0"/>
                    <a:pt x="84" y="0"/>
                  </a:cubicBezTo>
                  <a:close/>
                </a:path>
              </a:pathLst>
            </a:custGeom>
            <a:solidFill>
              <a:srgbClr val="11111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137" name="Freeform 46"/>
            <p:cNvSpPr>
              <a:spLocks noEditPoints="1"/>
            </p:cNvSpPr>
            <p:nvPr/>
          </p:nvSpPr>
          <p:spPr bwMode="auto">
            <a:xfrm>
              <a:off x="-363537" y="7580313"/>
              <a:ext cx="276225" cy="282575"/>
            </a:xfrm>
            <a:custGeom>
              <a:avLst/>
              <a:gdLst>
                <a:gd name="T0" fmla="*/ 83 w 155"/>
                <a:gd name="T1" fmla="*/ 123 h 158"/>
                <a:gd name="T2" fmla="*/ 116 w 155"/>
                <a:gd name="T3" fmla="*/ 108 h 158"/>
                <a:gd name="T4" fmla="*/ 147 w 155"/>
                <a:gd name="T5" fmla="*/ 126 h 158"/>
                <a:gd name="T6" fmla="*/ 82 w 155"/>
                <a:gd name="T7" fmla="*/ 158 h 158"/>
                <a:gd name="T8" fmla="*/ 0 w 155"/>
                <a:gd name="T9" fmla="*/ 79 h 158"/>
                <a:gd name="T10" fmla="*/ 79 w 155"/>
                <a:gd name="T11" fmla="*/ 0 h 158"/>
                <a:gd name="T12" fmla="*/ 155 w 155"/>
                <a:gd name="T13" fmla="*/ 79 h 158"/>
                <a:gd name="T14" fmla="*/ 153 w 155"/>
                <a:gd name="T15" fmla="*/ 95 h 158"/>
                <a:gd name="T16" fmla="*/ 40 w 155"/>
                <a:gd name="T17" fmla="*/ 95 h 158"/>
                <a:gd name="T18" fmla="*/ 83 w 155"/>
                <a:gd name="T19" fmla="*/ 123 h 158"/>
                <a:gd name="T20" fmla="*/ 116 w 155"/>
                <a:gd name="T21" fmla="*/ 65 h 158"/>
                <a:gd name="T22" fmla="*/ 116 w 155"/>
                <a:gd name="T23" fmla="*/ 65 h 158"/>
                <a:gd name="T24" fmla="*/ 79 w 155"/>
                <a:gd name="T25" fmla="*/ 34 h 158"/>
                <a:gd name="T26" fmla="*/ 40 w 155"/>
                <a:gd name="T27" fmla="*/ 65 h 158"/>
                <a:gd name="T28" fmla="*/ 116 w 155"/>
                <a:gd name="T29" fmla="*/ 65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55" h="158">
                  <a:moveTo>
                    <a:pt x="83" y="123"/>
                  </a:moveTo>
                  <a:cubicBezTo>
                    <a:pt x="98" y="123"/>
                    <a:pt x="110" y="116"/>
                    <a:pt x="116" y="108"/>
                  </a:cubicBezTo>
                  <a:lnTo>
                    <a:pt x="147" y="126"/>
                  </a:lnTo>
                  <a:cubicBezTo>
                    <a:pt x="133" y="146"/>
                    <a:pt x="111" y="158"/>
                    <a:pt x="82" y="158"/>
                  </a:cubicBezTo>
                  <a:cubicBezTo>
                    <a:pt x="32" y="158"/>
                    <a:pt x="0" y="123"/>
                    <a:pt x="0" y="79"/>
                  </a:cubicBezTo>
                  <a:cubicBezTo>
                    <a:pt x="0" y="34"/>
                    <a:pt x="32" y="0"/>
                    <a:pt x="79" y="0"/>
                  </a:cubicBezTo>
                  <a:cubicBezTo>
                    <a:pt x="124" y="0"/>
                    <a:pt x="155" y="35"/>
                    <a:pt x="155" y="79"/>
                  </a:cubicBezTo>
                  <a:cubicBezTo>
                    <a:pt x="155" y="84"/>
                    <a:pt x="154" y="89"/>
                    <a:pt x="153" y="95"/>
                  </a:cubicBezTo>
                  <a:lnTo>
                    <a:pt x="40" y="95"/>
                  </a:lnTo>
                  <a:cubicBezTo>
                    <a:pt x="46" y="114"/>
                    <a:pt x="62" y="123"/>
                    <a:pt x="83" y="123"/>
                  </a:cubicBezTo>
                  <a:close/>
                  <a:moveTo>
                    <a:pt x="116" y="65"/>
                  </a:moveTo>
                  <a:lnTo>
                    <a:pt x="116" y="65"/>
                  </a:lnTo>
                  <a:cubicBezTo>
                    <a:pt x="112" y="43"/>
                    <a:pt x="95" y="34"/>
                    <a:pt x="79" y="34"/>
                  </a:cubicBezTo>
                  <a:cubicBezTo>
                    <a:pt x="58" y="34"/>
                    <a:pt x="44" y="45"/>
                    <a:pt x="40" y="65"/>
                  </a:cubicBezTo>
                  <a:lnTo>
                    <a:pt x="116" y="65"/>
                  </a:lnTo>
                  <a:close/>
                </a:path>
              </a:pathLst>
            </a:custGeom>
            <a:solidFill>
              <a:srgbClr val="11111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138" name="Freeform 47"/>
            <p:cNvSpPr>
              <a:spLocks/>
            </p:cNvSpPr>
            <p:nvPr/>
          </p:nvSpPr>
          <p:spPr bwMode="auto">
            <a:xfrm>
              <a:off x="-76200" y="7580313"/>
              <a:ext cx="220663" cy="282575"/>
            </a:xfrm>
            <a:custGeom>
              <a:avLst/>
              <a:gdLst>
                <a:gd name="T0" fmla="*/ 123 w 123"/>
                <a:gd name="T1" fmla="*/ 110 h 158"/>
                <a:gd name="T2" fmla="*/ 63 w 123"/>
                <a:gd name="T3" fmla="*/ 158 h 158"/>
                <a:gd name="T4" fmla="*/ 0 w 123"/>
                <a:gd name="T5" fmla="*/ 122 h 158"/>
                <a:gd name="T6" fmla="*/ 33 w 123"/>
                <a:gd name="T7" fmla="*/ 103 h 158"/>
                <a:gd name="T8" fmla="*/ 63 w 123"/>
                <a:gd name="T9" fmla="*/ 123 h 158"/>
                <a:gd name="T10" fmla="*/ 83 w 123"/>
                <a:gd name="T11" fmla="*/ 110 h 158"/>
                <a:gd name="T12" fmla="*/ 6 w 123"/>
                <a:gd name="T13" fmla="*/ 47 h 158"/>
                <a:gd name="T14" fmla="*/ 63 w 123"/>
                <a:gd name="T15" fmla="*/ 0 h 158"/>
                <a:gd name="T16" fmla="*/ 120 w 123"/>
                <a:gd name="T17" fmla="*/ 31 h 158"/>
                <a:gd name="T18" fmla="*/ 87 w 123"/>
                <a:gd name="T19" fmla="*/ 49 h 158"/>
                <a:gd name="T20" fmla="*/ 63 w 123"/>
                <a:gd name="T21" fmla="*/ 34 h 158"/>
                <a:gd name="T22" fmla="*/ 45 w 123"/>
                <a:gd name="T23" fmla="*/ 46 h 158"/>
                <a:gd name="T24" fmla="*/ 123 w 123"/>
                <a:gd name="T25" fmla="*/ 110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23" h="158">
                  <a:moveTo>
                    <a:pt x="123" y="110"/>
                  </a:moveTo>
                  <a:cubicBezTo>
                    <a:pt x="123" y="142"/>
                    <a:pt x="95" y="158"/>
                    <a:pt x="63" y="158"/>
                  </a:cubicBezTo>
                  <a:cubicBezTo>
                    <a:pt x="33" y="158"/>
                    <a:pt x="10" y="145"/>
                    <a:pt x="0" y="122"/>
                  </a:cubicBezTo>
                  <a:lnTo>
                    <a:pt x="33" y="103"/>
                  </a:lnTo>
                  <a:cubicBezTo>
                    <a:pt x="37" y="116"/>
                    <a:pt x="48" y="123"/>
                    <a:pt x="63" y="123"/>
                  </a:cubicBezTo>
                  <a:cubicBezTo>
                    <a:pt x="75" y="123"/>
                    <a:pt x="83" y="119"/>
                    <a:pt x="83" y="110"/>
                  </a:cubicBezTo>
                  <a:cubicBezTo>
                    <a:pt x="83" y="88"/>
                    <a:pt x="6" y="100"/>
                    <a:pt x="6" y="47"/>
                  </a:cubicBezTo>
                  <a:cubicBezTo>
                    <a:pt x="6" y="17"/>
                    <a:pt x="32" y="0"/>
                    <a:pt x="63" y="0"/>
                  </a:cubicBezTo>
                  <a:cubicBezTo>
                    <a:pt x="87" y="0"/>
                    <a:pt x="108" y="11"/>
                    <a:pt x="120" y="31"/>
                  </a:cubicBezTo>
                  <a:lnTo>
                    <a:pt x="87" y="49"/>
                  </a:lnTo>
                  <a:cubicBezTo>
                    <a:pt x="82" y="40"/>
                    <a:pt x="74" y="34"/>
                    <a:pt x="63" y="34"/>
                  </a:cubicBezTo>
                  <a:cubicBezTo>
                    <a:pt x="53" y="34"/>
                    <a:pt x="45" y="38"/>
                    <a:pt x="45" y="46"/>
                  </a:cubicBezTo>
                  <a:cubicBezTo>
                    <a:pt x="45" y="69"/>
                    <a:pt x="123" y="55"/>
                    <a:pt x="123" y="110"/>
                  </a:cubicBezTo>
                  <a:close/>
                </a:path>
              </a:pathLst>
            </a:custGeom>
            <a:solidFill>
              <a:srgbClr val="11111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139" name="Freeform 48"/>
            <p:cNvSpPr>
              <a:spLocks/>
            </p:cNvSpPr>
            <p:nvPr/>
          </p:nvSpPr>
          <p:spPr bwMode="auto">
            <a:xfrm>
              <a:off x="-2605087" y="7959726"/>
              <a:ext cx="214313" cy="373063"/>
            </a:xfrm>
            <a:custGeom>
              <a:avLst/>
              <a:gdLst>
                <a:gd name="T0" fmla="*/ 121 w 121"/>
                <a:gd name="T1" fmla="*/ 170 h 209"/>
                <a:gd name="T2" fmla="*/ 121 w 121"/>
                <a:gd name="T3" fmla="*/ 209 h 209"/>
                <a:gd name="T4" fmla="*/ 0 w 121"/>
                <a:gd name="T5" fmla="*/ 209 h 209"/>
                <a:gd name="T6" fmla="*/ 0 w 121"/>
                <a:gd name="T7" fmla="*/ 0 h 209"/>
                <a:gd name="T8" fmla="*/ 41 w 121"/>
                <a:gd name="T9" fmla="*/ 0 h 209"/>
                <a:gd name="T10" fmla="*/ 41 w 121"/>
                <a:gd name="T11" fmla="*/ 170 h 209"/>
                <a:gd name="T12" fmla="*/ 121 w 121"/>
                <a:gd name="T13" fmla="*/ 170 h 2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1" h="209">
                  <a:moveTo>
                    <a:pt x="121" y="170"/>
                  </a:moveTo>
                  <a:lnTo>
                    <a:pt x="121" y="209"/>
                  </a:lnTo>
                  <a:lnTo>
                    <a:pt x="0" y="209"/>
                  </a:lnTo>
                  <a:lnTo>
                    <a:pt x="0" y="0"/>
                  </a:lnTo>
                  <a:lnTo>
                    <a:pt x="41" y="0"/>
                  </a:lnTo>
                  <a:lnTo>
                    <a:pt x="41" y="170"/>
                  </a:lnTo>
                  <a:lnTo>
                    <a:pt x="121" y="170"/>
                  </a:lnTo>
                  <a:close/>
                </a:path>
              </a:pathLst>
            </a:custGeom>
            <a:solidFill>
              <a:srgbClr val="11111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140" name="Freeform 49"/>
            <p:cNvSpPr>
              <a:spLocks/>
            </p:cNvSpPr>
            <p:nvPr/>
          </p:nvSpPr>
          <p:spPr bwMode="auto">
            <a:xfrm>
              <a:off x="-2366962" y="8064501"/>
              <a:ext cx="249238" cy="276225"/>
            </a:xfrm>
            <a:custGeom>
              <a:avLst/>
              <a:gdLst>
                <a:gd name="T0" fmla="*/ 140 w 140"/>
                <a:gd name="T1" fmla="*/ 0 h 155"/>
                <a:gd name="T2" fmla="*/ 140 w 140"/>
                <a:gd name="T3" fmla="*/ 150 h 155"/>
                <a:gd name="T4" fmla="*/ 102 w 140"/>
                <a:gd name="T5" fmla="*/ 150 h 155"/>
                <a:gd name="T6" fmla="*/ 102 w 140"/>
                <a:gd name="T7" fmla="*/ 134 h 155"/>
                <a:gd name="T8" fmla="*/ 57 w 140"/>
                <a:gd name="T9" fmla="*/ 155 h 155"/>
                <a:gd name="T10" fmla="*/ 0 w 140"/>
                <a:gd name="T11" fmla="*/ 92 h 155"/>
                <a:gd name="T12" fmla="*/ 0 w 140"/>
                <a:gd name="T13" fmla="*/ 0 h 155"/>
                <a:gd name="T14" fmla="*/ 39 w 140"/>
                <a:gd name="T15" fmla="*/ 0 h 155"/>
                <a:gd name="T16" fmla="*/ 39 w 140"/>
                <a:gd name="T17" fmla="*/ 88 h 155"/>
                <a:gd name="T18" fmla="*/ 69 w 140"/>
                <a:gd name="T19" fmla="*/ 119 h 155"/>
                <a:gd name="T20" fmla="*/ 102 w 140"/>
                <a:gd name="T21" fmla="*/ 81 h 155"/>
                <a:gd name="T22" fmla="*/ 102 w 140"/>
                <a:gd name="T23" fmla="*/ 0 h 155"/>
                <a:gd name="T24" fmla="*/ 140 w 140"/>
                <a:gd name="T25" fmla="*/ 0 h 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40" h="155">
                  <a:moveTo>
                    <a:pt x="140" y="0"/>
                  </a:moveTo>
                  <a:lnTo>
                    <a:pt x="140" y="150"/>
                  </a:lnTo>
                  <a:lnTo>
                    <a:pt x="102" y="150"/>
                  </a:lnTo>
                  <a:lnTo>
                    <a:pt x="102" y="134"/>
                  </a:lnTo>
                  <a:cubicBezTo>
                    <a:pt x="93" y="147"/>
                    <a:pt x="77" y="155"/>
                    <a:pt x="57" y="155"/>
                  </a:cubicBezTo>
                  <a:cubicBezTo>
                    <a:pt x="25" y="155"/>
                    <a:pt x="0" y="132"/>
                    <a:pt x="0" y="92"/>
                  </a:cubicBezTo>
                  <a:lnTo>
                    <a:pt x="0" y="0"/>
                  </a:lnTo>
                  <a:lnTo>
                    <a:pt x="39" y="0"/>
                  </a:lnTo>
                  <a:lnTo>
                    <a:pt x="39" y="88"/>
                  </a:lnTo>
                  <a:cubicBezTo>
                    <a:pt x="39" y="108"/>
                    <a:pt x="51" y="119"/>
                    <a:pt x="69" y="119"/>
                  </a:cubicBezTo>
                  <a:cubicBezTo>
                    <a:pt x="88" y="119"/>
                    <a:pt x="102" y="107"/>
                    <a:pt x="102" y="81"/>
                  </a:cubicBezTo>
                  <a:lnTo>
                    <a:pt x="102" y="0"/>
                  </a:lnTo>
                  <a:lnTo>
                    <a:pt x="140" y="0"/>
                  </a:lnTo>
                  <a:close/>
                </a:path>
              </a:pathLst>
            </a:custGeom>
            <a:solidFill>
              <a:srgbClr val="11111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141" name="Freeform 50"/>
            <p:cNvSpPr>
              <a:spLocks noEditPoints="1"/>
            </p:cNvSpPr>
            <p:nvPr/>
          </p:nvSpPr>
          <p:spPr bwMode="auto">
            <a:xfrm>
              <a:off x="-2074862" y="8056563"/>
              <a:ext cx="285750" cy="390525"/>
            </a:xfrm>
            <a:custGeom>
              <a:avLst/>
              <a:gdLst>
                <a:gd name="T0" fmla="*/ 160 w 160"/>
                <a:gd name="T1" fmla="*/ 4 h 218"/>
                <a:gd name="T2" fmla="*/ 160 w 160"/>
                <a:gd name="T3" fmla="*/ 147 h 218"/>
                <a:gd name="T4" fmla="*/ 82 w 160"/>
                <a:gd name="T5" fmla="*/ 218 h 218"/>
                <a:gd name="T6" fmla="*/ 11 w 160"/>
                <a:gd name="T7" fmla="*/ 182 h 218"/>
                <a:gd name="T8" fmla="*/ 44 w 160"/>
                <a:gd name="T9" fmla="*/ 163 h 218"/>
                <a:gd name="T10" fmla="*/ 83 w 160"/>
                <a:gd name="T11" fmla="*/ 184 h 218"/>
                <a:gd name="T12" fmla="*/ 122 w 160"/>
                <a:gd name="T13" fmla="*/ 147 h 218"/>
                <a:gd name="T14" fmla="*/ 122 w 160"/>
                <a:gd name="T15" fmla="*/ 131 h 218"/>
                <a:gd name="T16" fmla="*/ 74 w 160"/>
                <a:gd name="T17" fmla="*/ 154 h 218"/>
                <a:gd name="T18" fmla="*/ 0 w 160"/>
                <a:gd name="T19" fmla="*/ 77 h 218"/>
                <a:gd name="T20" fmla="*/ 74 w 160"/>
                <a:gd name="T21" fmla="*/ 0 h 218"/>
                <a:gd name="T22" fmla="*/ 122 w 160"/>
                <a:gd name="T23" fmla="*/ 23 h 218"/>
                <a:gd name="T24" fmla="*/ 122 w 160"/>
                <a:gd name="T25" fmla="*/ 4 h 218"/>
                <a:gd name="T26" fmla="*/ 160 w 160"/>
                <a:gd name="T27" fmla="*/ 4 h 218"/>
                <a:gd name="T28" fmla="*/ 122 w 160"/>
                <a:gd name="T29" fmla="*/ 77 h 218"/>
                <a:gd name="T30" fmla="*/ 122 w 160"/>
                <a:gd name="T31" fmla="*/ 77 h 218"/>
                <a:gd name="T32" fmla="*/ 80 w 160"/>
                <a:gd name="T33" fmla="*/ 36 h 218"/>
                <a:gd name="T34" fmla="*/ 38 w 160"/>
                <a:gd name="T35" fmla="*/ 77 h 218"/>
                <a:gd name="T36" fmla="*/ 80 w 160"/>
                <a:gd name="T37" fmla="*/ 118 h 218"/>
                <a:gd name="T38" fmla="*/ 122 w 160"/>
                <a:gd name="T39" fmla="*/ 77 h 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60" h="218">
                  <a:moveTo>
                    <a:pt x="160" y="4"/>
                  </a:moveTo>
                  <a:lnTo>
                    <a:pt x="160" y="147"/>
                  </a:lnTo>
                  <a:cubicBezTo>
                    <a:pt x="160" y="196"/>
                    <a:pt x="121" y="218"/>
                    <a:pt x="82" y="218"/>
                  </a:cubicBezTo>
                  <a:cubicBezTo>
                    <a:pt x="50" y="218"/>
                    <a:pt x="24" y="206"/>
                    <a:pt x="11" y="182"/>
                  </a:cubicBezTo>
                  <a:lnTo>
                    <a:pt x="44" y="163"/>
                  </a:lnTo>
                  <a:cubicBezTo>
                    <a:pt x="50" y="175"/>
                    <a:pt x="60" y="184"/>
                    <a:pt x="83" y="184"/>
                  </a:cubicBezTo>
                  <a:cubicBezTo>
                    <a:pt x="107" y="184"/>
                    <a:pt x="122" y="171"/>
                    <a:pt x="122" y="147"/>
                  </a:cubicBezTo>
                  <a:lnTo>
                    <a:pt x="122" y="131"/>
                  </a:lnTo>
                  <a:cubicBezTo>
                    <a:pt x="112" y="145"/>
                    <a:pt x="95" y="154"/>
                    <a:pt x="74" y="154"/>
                  </a:cubicBezTo>
                  <a:cubicBezTo>
                    <a:pt x="32" y="154"/>
                    <a:pt x="0" y="119"/>
                    <a:pt x="0" y="77"/>
                  </a:cubicBezTo>
                  <a:cubicBezTo>
                    <a:pt x="0" y="35"/>
                    <a:pt x="32" y="0"/>
                    <a:pt x="74" y="0"/>
                  </a:cubicBezTo>
                  <a:cubicBezTo>
                    <a:pt x="95" y="0"/>
                    <a:pt x="112" y="9"/>
                    <a:pt x="122" y="23"/>
                  </a:cubicBezTo>
                  <a:lnTo>
                    <a:pt x="122" y="4"/>
                  </a:lnTo>
                  <a:lnTo>
                    <a:pt x="160" y="4"/>
                  </a:lnTo>
                  <a:close/>
                  <a:moveTo>
                    <a:pt x="122" y="77"/>
                  </a:moveTo>
                  <a:lnTo>
                    <a:pt x="122" y="77"/>
                  </a:lnTo>
                  <a:cubicBezTo>
                    <a:pt x="122" y="53"/>
                    <a:pt x="104" y="36"/>
                    <a:pt x="80" y="36"/>
                  </a:cubicBezTo>
                  <a:cubicBezTo>
                    <a:pt x="56" y="36"/>
                    <a:pt x="38" y="53"/>
                    <a:pt x="38" y="77"/>
                  </a:cubicBezTo>
                  <a:cubicBezTo>
                    <a:pt x="38" y="101"/>
                    <a:pt x="56" y="118"/>
                    <a:pt x="80" y="118"/>
                  </a:cubicBezTo>
                  <a:cubicBezTo>
                    <a:pt x="104" y="118"/>
                    <a:pt x="122" y="101"/>
                    <a:pt x="122" y="77"/>
                  </a:cubicBezTo>
                  <a:close/>
                </a:path>
              </a:pathLst>
            </a:custGeom>
            <a:solidFill>
              <a:srgbClr val="11111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142" name="Freeform 51"/>
            <p:cNvSpPr>
              <a:spLocks noEditPoints="1"/>
            </p:cNvSpPr>
            <p:nvPr/>
          </p:nvSpPr>
          <p:spPr bwMode="auto">
            <a:xfrm>
              <a:off x="-1749425" y="8056563"/>
              <a:ext cx="285750" cy="284163"/>
            </a:xfrm>
            <a:custGeom>
              <a:avLst/>
              <a:gdLst>
                <a:gd name="T0" fmla="*/ 160 w 160"/>
                <a:gd name="T1" fmla="*/ 4 h 159"/>
                <a:gd name="T2" fmla="*/ 160 w 160"/>
                <a:gd name="T3" fmla="*/ 154 h 159"/>
                <a:gd name="T4" fmla="*/ 122 w 160"/>
                <a:gd name="T5" fmla="*/ 154 h 159"/>
                <a:gd name="T6" fmla="*/ 122 w 160"/>
                <a:gd name="T7" fmla="*/ 137 h 159"/>
                <a:gd name="T8" fmla="*/ 73 w 160"/>
                <a:gd name="T9" fmla="*/ 159 h 159"/>
                <a:gd name="T10" fmla="*/ 0 w 160"/>
                <a:gd name="T11" fmla="*/ 79 h 159"/>
                <a:gd name="T12" fmla="*/ 73 w 160"/>
                <a:gd name="T13" fmla="*/ 0 h 159"/>
                <a:gd name="T14" fmla="*/ 122 w 160"/>
                <a:gd name="T15" fmla="*/ 22 h 159"/>
                <a:gd name="T16" fmla="*/ 122 w 160"/>
                <a:gd name="T17" fmla="*/ 4 h 159"/>
                <a:gd name="T18" fmla="*/ 160 w 160"/>
                <a:gd name="T19" fmla="*/ 4 h 159"/>
                <a:gd name="T20" fmla="*/ 122 w 160"/>
                <a:gd name="T21" fmla="*/ 79 h 159"/>
                <a:gd name="T22" fmla="*/ 122 w 160"/>
                <a:gd name="T23" fmla="*/ 79 h 159"/>
                <a:gd name="T24" fmla="*/ 80 w 160"/>
                <a:gd name="T25" fmla="*/ 37 h 159"/>
                <a:gd name="T26" fmla="*/ 39 w 160"/>
                <a:gd name="T27" fmla="*/ 79 h 159"/>
                <a:gd name="T28" fmla="*/ 80 w 160"/>
                <a:gd name="T29" fmla="*/ 122 h 159"/>
                <a:gd name="T30" fmla="*/ 122 w 160"/>
                <a:gd name="T31" fmla="*/ 79 h 1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60" h="159">
                  <a:moveTo>
                    <a:pt x="160" y="4"/>
                  </a:moveTo>
                  <a:lnTo>
                    <a:pt x="160" y="154"/>
                  </a:lnTo>
                  <a:lnTo>
                    <a:pt x="122" y="154"/>
                  </a:lnTo>
                  <a:lnTo>
                    <a:pt x="122" y="137"/>
                  </a:lnTo>
                  <a:cubicBezTo>
                    <a:pt x="111" y="150"/>
                    <a:pt x="95" y="159"/>
                    <a:pt x="73" y="159"/>
                  </a:cubicBezTo>
                  <a:cubicBezTo>
                    <a:pt x="33" y="159"/>
                    <a:pt x="0" y="124"/>
                    <a:pt x="0" y="79"/>
                  </a:cubicBezTo>
                  <a:cubicBezTo>
                    <a:pt x="0" y="35"/>
                    <a:pt x="33" y="0"/>
                    <a:pt x="73" y="0"/>
                  </a:cubicBezTo>
                  <a:cubicBezTo>
                    <a:pt x="95" y="0"/>
                    <a:pt x="111" y="9"/>
                    <a:pt x="122" y="22"/>
                  </a:cubicBezTo>
                  <a:lnTo>
                    <a:pt x="122" y="4"/>
                  </a:lnTo>
                  <a:lnTo>
                    <a:pt x="160" y="4"/>
                  </a:lnTo>
                  <a:close/>
                  <a:moveTo>
                    <a:pt x="122" y="79"/>
                  </a:moveTo>
                  <a:lnTo>
                    <a:pt x="122" y="79"/>
                  </a:lnTo>
                  <a:cubicBezTo>
                    <a:pt x="122" y="54"/>
                    <a:pt x="104" y="37"/>
                    <a:pt x="80" y="37"/>
                  </a:cubicBezTo>
                  <a:cubicBezTo>
                    <a:pt x="56" y="37"/>
                    <a:pt x="39" y="54"/>
                    <a:pt x="39" y="79"/>
                  </a:cubicBezTo>
                  <a:cubicBezTo>
                    <a:pt x="39" y="105"/>
                    <a:pt x="56" y="122"/>
                    <a:pt x="80" y="122"/>
                  </a:cubicBezTo>
                  <a:cubicBezTo>
                    <a:pt x="104" y="122"/>
                    <a:pt x="122" y="105"/>
                    <a:pt x="122" y="79"/>
                  </a:cubicBezTo>
                  <a:close/>
                </a:path>
              </a:pathLst>
            </a:custGeom>
            <a:solidFill>
              <a:srgbClr val="11111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143" name="Freeform 52"/>
            <p:cNvSpPr>
              <a:spLocks/>
            </p:cNvSpPr>
            <p:nvPr/>
          </p:nvSpPr>
          <p:spPr bwMode="auto">
            <a:xfrm>
              <a:off x="-1408112" y="8059738"/>
              <a:ext cx="149225" cy="273050"/>
            </a:xfrm>
            <a:custGeom>
              <a:avLst/>
              <a:gdLst>
                <a:gd name="T0" fmla="*/ 84 w 84"/>
                <a:gd name="T1" fmla="*/ 0 h 153"/>
                <a:gd name="T2" fmla="*/ 84 w 84"/>
                <a:gd name="T3" fmla="*/ 44 h 153"/>
                <a:gd name="T4" fmla="*/ 39 w 84"/>
                <a:gd name="T5" fmla="*/ 82 h 153"/>
                <a:gd name="T6" fmla="*/ 39 w 84"/>
                <a:gd name="T7" fmla="*/ 153 h 153"/>
                <a:gd name="T8" fmla="*/ 0 w 84"/>
                <a:gd name="T9" fmla="*/ 153 h 153"/>
                <a:gd name="T10" fmla="*/ 0 w 84"/>
                <a:gd name="T11" fmla="*/ 3 h 153"/>
                <a:gd name="T12" fmla="*/ 39 w 84"/>
                <a:gd name="T13" fmla="*/ 3 h 153"/>
                <a:gd name="T14" fmla="*/ 39 w 84"/>
                <a:gd name="T15" fmla="*/ 29 h 153"/>
                <a:gd name="T16" fmla="*/ 84 w 84"/>
                <a:gd name="T17" fmla="*/ 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4" h="153">
                  <a:moveTo>
                    <a:pt x="84" y="0"/>
                  </a:moveTo>
                  <a:lnTo>
                    <a:pt x="84" y="44"/>
                  </a:lnTo>
                  <a:cubicBezTo>
                    <a:pt x="64" y="41"/>
                    <a:pt x="39" y="50"/>
                    <a:pt x="39" y="82"/>
                  </a:cubicBezTo>
                  <a:lnTo>
                    <a:pt x="39" y="153"/>
                  </a:lnTo>
                  <a:lnTo>
                    <a:pt x="0" y="153"/>
                  </a:lnTo>
                  <a:lnTo>
                    <a:pt x="0" y="3"/>
                  </a:lnTo>
                  <a:lnTo>
                    <a:pt x="39" y="3"/>
                  </a:lnTo>
                  <a:lnTo>
                    <a:pt x="39" y="29"/>
                  </a:lnTo>
                  <a:cubicBezTo>
                    <a:pt x="47" y="9"/>
                    <a:pt x="66" y="0"/>
                    <a:pt x="84" y="0"/>
                  </a:cubicBezTo>
                  <a:close/>
                </a:path>
              </a:pathLst>
            </a:custGeom>
            <a:solidFill>
              <a:srgbClr val="11111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144" name="Freeform 53"/>
            <p:cNvSpPr>
              <a:spLocks noEditPoints="1"/>
            </p:cNvSpPr>
            <p:nvPr/>
          </p:nvSpPr>
          <p:spPr bwMode="auto">
            <a:xfrm>
              <a:off x="-1249362" y="8056563"/>
              <a:ext cx="276225" cy="284163"/>
            </a:xfrm>
            <a:custGeom>
              <a:avLst/>
              <a:gdLst>
                <a:gd name="T0" fmla="*/ 83 w 155"/>
                <a:gd name="T1" fmla="*/ 123 h 159"/>
                <a:gd name="T2" fmla="*/ 117 w 155"/>
                <a:gd name="T3" fmla="*/ 108 h 159"/>
                <a:gd name="T4" fmla="*/ 148 w 155"/>
                <a:gd name="T5" fmla="*/ 126 h 159"/>
                <a:gd name="T6" fmla="*/ 82 w 155"/>
                <a:gd name="T7" fmla="*/ 159 h 159"/>
                <a:gd name="T8" fmla="*/ 0 w 155"/>
                <a:gd name="T9" fmla="*/ 79 h 159"/>
                <a:gd name="T10" fmla="*/ 79 w 155"/>
                <a:gd name="T11" fmla="*/ 0 h 159"/>
                <a:gd name="T12" fmla="*/ 155 w 155"/>
                <a:gd name="T13" fmla="*/ 79 h 159"/>
                <a:gd name="T14" fmla="*/ 154 w 155"/>
                <a:gd name="T15" fmla="*/ 95 h 159"/>
                <a:gd name="T16" fmla="*/ 41 w 155"/>
                <a:gd name="T17" fmla="*/ 95 h 159"/>
                <a:gd name="T18" fmla="*/ 83 w 155"/>
                <a:gd name="T19" fmla="*/ 123 h 159"/>
                <a:gd name="T20" fmla="*/ 117 w 155"/>
                <a:gd name="T21" fmla="*/ 65 h 159"/>
                <a:gd name="T22" fmla="*/ 117 w 155"/>
                <a:gd name="T23" fmla="*/ 65 h 159"/>
                <a:gd name="T24" fmla="*/ 79 w 155"/>
                <a:gd name="T25" fmla="*/ 35 h 159"/>
                <a:gd name="T26" fmla="*/ 40 w 155"/>
                <a:gd name="T27" fmla="*/ 65 h 159"/>
                <a:gd name="T28" fmla="*/ 117 w 155"/>
                <a:gd name="T29" fmla="*/ 65 h 1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55" h="159">
                  <a:moveTo>
                    <a:pt x="83" y="123"/>
                  </a:moveTo>
                  <a:cubicBezTo>
                    <a:pt x="98" y="123"/>
                    <a:pt x="110" y="117"/>
                    <a:pt x="117" y="108"/>
                  </a:cubicBezTo>
                  <a:lnTo>
                    <a:pt x="148" y="126"/>
                  </a:lnTo>
                  <a:cubicBezTo>
                    <a:pt x="134" y="147"/>
                    <a:pt x="111" y="159"/>
                    <a:pt x="82" y="159"/>
                  </a:cubicBezTo>
                  <a:cubicBezTo>
                    <a:pt x="32" y="159"/>
                    <a:pt x="0" y="124"/>
                    <a:pt x="0" y="79"/>
                  </a:cubicBezTo>
                  <a:cubicBezTo>
                    <a:pt x="0" y="35"/>
                    <a:pt x="32" y="0"/>
                    <a:pt x="79" y="0"/>
                  </a:cubicBezTo>
                  <a:cubicBezTo>
                    <a:pt x="124" y="0"/>
                    <a:pt x="155" y="35"/>
                    <a:pt x="155" y="79"/>
                  </a:cubicBezTo>
                  <a:cubicBezTo>
                    <a:pt x="155" y="85"/>
                    <a:pt x="155" y="90"/>
                    <a:pt x="154" y="95"/>
                  </a:cubicBezTo>
                  <a:lnTo>
                    <a:pt x="41" y="95"/>
                  </a:lnTo>
                  <a:cubicBezTo>
                    <a:pt x="46" y="115"/>
                    <a:pt x="63" y="123"/>
                    <a:pt x="83" y="123"/>
                  </a:cubicBezTo>
                  <a:close/>
                  <a:moveTo>
                    <a:pt x="117" y="65"/>
                  </a:moveTo>
                  <a:lnTo>
                    <a:pt x="117" y="65"/>
                  </a:lnTo>
                  <a:cubicBezTo>
                    <a:pt x="112" y="44"/>
                    <a:pt x="96" y="35"/>
                    <a:pt x="79" y="35"/>
                  </a:cubicBezTo>
                  <a:cubicBezTo>
                    <a:pt x="59" y="35"/>
                    <a:pt x="45" y="46"/>
                    <a:pt x="40" y="65"/>
                  </a:cubicBezTo>
                  <a:lnTo>
                    <a:pt x="117" y="65"/>
                  </a:lnTo>
                  <a:close/>
                </a:path>
              </a:pathLst>
            </a:custGeom>
            <a:solidFill>
              <a:srgbClr val="11111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145" name="Freeform 54"/>
            <p:cNvSpPr>
              <a:spLocks/>
            </p:cNvSpPr>
            <p:nvPr/>
          </p:nvSpPr>
          <p:spPr bwMode="auto">
            <a:xfrm>
              <a:off x="-960437" y="8056563"/>
              <a:ext cx="219075" cy="284163"/>
            </a:xfrm>
            <a:custGeom>
              <a:avLst/>
              <a:gdLst>
                <a:gd name="T0" fmla="*/ 123 w 123"/>
                <a:gd name="T1" fmla="*/ 111 h 159"/>
                <a:gd name="T2" fmla="*/ 63 w 123"/>
                <a:gd name="T3" fmla="*/ 159 h 159"/>
                <a:gd name="T4" fmla="*/ 0 w 123"/>
                <a:gd name="T5" fmla="*/ 123 h 159"/>
                <a:gd name="T6" fmla="*/ 33 w 123"/>
                <a:gd name="T7" fmla="*/ 104 h 159"/>
                <a:gd name="T8" fmla="*/ 63 w 123"/>
                <a:gd name="T9" fmla="*/ 123 h 159"/>
                <a:gd name="T10" fmla="*/ 84 w 123"/>
                <a:gd name="T11" fmla="*/ 111 h 159"/>
                <a:gd name="T12" fmla="*/ 6 w 123"/>
                <a:gd name="T13" fmla="*/ 48 h 159"/>
                <a:gd name="T14" fmla="*/ 63 w 123"/>
                <a:gd name="T15" fmla="*/ 0 h 159"/>
                <a:gd name="T16" fmla="*/ 120 w 123"/>
                <a:gd name="T17" fmla="*/ 32 h 159"/>
                <a:gd name="T18" fmla="*/ 87 w 123"/>
                <a:gd name="T19" fmla="*/ 50 h 159"/>
                <a:gd name="T20" fmla="*/ 63 w 123"/>
                <a:gd name="T21" fmla="*/ 35 h 159"/>
                <a:gd name="T22" fmla="*/ 46 w 123"/>
                <a:gd name="T23" fmla="*/ 47 h 159"/>
                <a:gd name="T24" fmla="*/ 123 w 123"/>
                <a:gd name="T25" fmla="*/ 111 h 1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23" h="159">
                  <a:moveTo>
                    <a:pt x="123" y="111"/>
                  </a:moveTo>
                  <a:cubicBezTo>
                    <a:pt x="123" y="143"/>
                    <a:pt x="95" y="159"/>
                    <a:pt x="63" y="159"/>
                  </a:cubicBezTo>
                  <a:cubicBezTo>
                    <a:pt x="33" y="159"/>
                    <a:pt x="11" y="146"/>
                    <a:pt x="0" y="123"/>
                  </a:cubicBezTo>
                  <a:lnTo>
                    <a:pt x="33" y="104"/>
                  </a:lnTo>
                  <a:cubicBezTo>
                    <a:pt x="38" y="116"/>
                    <a:pt x="48" y="123"/>
                    <a:pt x="63" y="123"/>
                  </a:cubicBezTo>
                  <a:cubicBezTo>
                    <a:pt x="75" y="123"/>
                    <a:pt x="84" y="119"/>
                    <a:pt x="84" y="111"/>
                  </a:cubicBezTo>
                  <a:cubicBezTo>
                    <a:pt x="84" y="89"/>
                    <a:pt x="6" y="101"/>
                    <a:pt x="6" y="48"/>
                  </a:cubicBezTo>
                  <a:cubicBezTo>
                    <a:pt x="6" y="17"/>
                    <a:pt x="32" y="0"/>
                    <a:pt x="63" y="0"/>
                  </a:cubicBezTo>
                  <a:cubicBezTo>
                    <a:pt x="87" y="0"/>
                    <a:pt x="108" y="11"/>
                    <a:pt x="120" y="32"/>
                  </a:cubicBezTo>
                  <a:lnTo>
                    <a:pt x="87" y="50"/>
                  </a:lnTo>
                  <a:cubicBezTo>
                    <a:pt x="83" y="40"/>
                    <a:pt x="74" y="35"/>
                    <a:pt x="63" y="35"/>
                  </a:cubicBezTo>
                  <a:cubicBezTo>
                    <a:pt x="54" y="35"/>
                    <a:pt x="46" y="39"/>
                    <a:pt x="46" y="47"/>
                  </a:cubicBezTo>
                  <a:cubicBezTo>
                    <a:pt x="46" y="69"/>
                    <a:pt x="123" y="55"/>
                    <a:pt x="123" y="111"/>
                  </a:cubicBezTo>
                  <a:close/>
                </a:path>
              </a:pathLst>
            </a:custGeom>
            <a:solidFill>
              <a:srgbClr val="11111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146" name="Freeform 55"/>
            <p:cNvSpPr>
              <a:spLocks noEditPoints="1"/>
            </p:cNvSpPr>
            <p:nvPr/>
          </p:nvSpPr>
          <p:spPr bwMode="auto">
            <a:xfrm>
              <a:off x="-577850" y="8056563"/>
              <a:ext cx="287338" cy="382588"/>
            </a:xfrm>
            <a:custGeom>
              <a:avLst/>
              <a:gdLst>
                <a:gd name="T0" fmla="*/ 161 w 161"/>
                <a:gd name="T1" fmla="*/ 79 h 214"/>
                <a:gd name="T2" fmla="*/ 88 w 161"/>
                <a:gd name="T3" fmla="*/ 159 h 214"/>
                <a:gd name="T4" fmla="*/ 39 w 161"/>
                <a:gd name="T5" fmla="*/ 137 h 214"/>
                <a:gd name="T6" fmla="*/ 39 w 161"/>
                <a:gd name="T7" fmla="*/ 214 h 214"/>
                <a:gd name="T8" fmla="*/ 0 w 161"/>
                <a:gd name="T9" fmla="*/ 214 h 214"/>
                <a:gd name="T10" fmla="*/ 0 w 161"/>
                <a:gd name="T11" fmla="*/ 4 h 214"/>
                <a:gd name="T12" fmla="*/ 39 w 161"/>
                <a:gd name="T13" fmla="*/ 4 h 214"/>
                <a:gd name="T14" fmla="*/ 39 w 161"/>
                <a:gd name="T15" fmla="*/ 22 h 214"/>
                <a:gd name="T16" fmla="*/ 88 w 161"/>
                <a:gd name="T17" fmla="*/ 0 h 214"/>
                <a:gd name="T18" fmla="*/ 161 w 161"/>
                <a:gd name="T19" fmla="*/ 79 h 214"/>
                <a:gd name="T20" fmla="*/ 122 w 161"/>
                <a:gd name="T21" fmla="*/ 79 h 214"/>
                <a:gd name="T22" fmla="*/ 122 w 161"/>
                <a:gd name="T23" fmla="*/ 79 h 214"/>
                <a:gd name="T24" fmla="*/ 80 w 161"/>
                <a:gd name="T25" fmla="*/ 37 h 214"/>
                <a:gd name="T26" fmla="*/ 39 w 161"/>
                <a:gd name="T27" fmla="*/ 79 h 214"/>
                <a:gd name="T28" fmla="*/ 80 w 161"/>
                <a:gd name="T29" fmla="*/ 122 h 214"/>
                <a:gd name="T30" fmla="*/ 122 w 161"/>
                <a:gd name="T31" fmla="*/ 79 h 2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61" h="214">
                  <a:moveTo>
                    <a:pt x="161" y="79"/>
                  </a:moveTo>
                  <a:cubicBezTo>
                    <a:pt x="161" y="124"/>
                    <a:pt x="128" y="159"/>
                    <a:pt x="88" y="159"/>
                  </a:cubicBezTo>
                  <a:cubicBezTo>
                    <a:pt x="66" y="159"/>
                    <a:pt x="50" y="150"/>
                    <a:pt x="39" y="137"/>
                  </a:cubicBezTo>
                  <a:lnTo>
                    <a:pt x="39" y="214"/>
                  </a:lnTo>
                  <a:lnTo>
                    <a:pt x="0" y="214"/>
                  </a:lnTo>
                  <a:lnTo>
                    <a:pt x="0" y="4"/>
                  </a:lnTo>
                  <a:lnTo>
                    <a:pt x="39" y="4"/>
                  </a:lnTo>
                  <a:lnTo>
                    <a:pt x="39" y="22"/>
                  </a:lnTo>
                  <a:cubicBezTo>
                    <a:pt x="50" y="8"/>
                    <a:pt x="66" y="0"/>
                    <a:pt x="88" y="0"/>
                  </a:cubicBezTo>
                  <a:cubicBezTo>
                    <a:pt x="128" y="0"/>
                    <a:pt x="161" y="35"/>
                    <a:pt x="161" y="79"/>
                  </a:cubicBezTo>
                  <a:close/>
                  <a:moveTo>
                    <a:pt x="122" y="79"/>
                  </a:moveTo>
                  <a:lnTo>
                    <a:pt x="122" y="79"/>
                  </a:lnTo>
                  <a:cubicBezTo>
                    <a:pt x="122" y="54"/>
                    <a:pt x="104" y="37"/>
                    <a:pt x="80" y="37"/>
                  </a:cubicBezTo>
                  <a:cubicBezTo>
                    <a:pt x="57" y="37"/>
                    <a:pt x="39" y="54"/>
                    <a:pt x="39" y="79"/>
                  </a:cubicBezTo>
                  <a:cubicBezTo>
                    <a:pt x="39" y="105"/>
                    <a:pt x="57" y="122"/>
                    <a:pt x="80" y="122"/>
                  </a:cubicBezTo>
                  <a:cubicBezTo>
                    <a:pt x="104" y="122"/>
                    <a:pt x="122" y="105"/>
                    <a:pt x="122" y="79"/>
                  </a:cubicBezTo>
                  <a:close/>
                </a:path>
              </a:pathLst>
            </a:custGeom>
            <a:solidFill>
              <a:srgbClr val="11111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147" name="Freeform 56"/>
            <p:cNvSpPr>
              <a:spLocks noEditPoints="1"/>
            </p:cNvSpPr>
            <p:nvPr/>
          </p:nvSpPr>
          <p:spPr bwMode="auto">
            <a:xfrm>
              <a:off x="-265112" y="8056563"/>
              <a:ext cx="285750" cy="284163"/>
            </a:xfrm>
            <a:custGeom>
              <a:avLst/>
              <a:gdLst>
                <a:gd name="T0" fmla="*/ 160 w 160"/>
                <a:gd name="T1" fmla="*/ 4 h 159"/>
                <a:gd name="T2" fmla="*/ 160 w 160"/>
                <a:gd name="T3" fmla="*/ 154 h 159"/>
                <a:gd name="T4" fmla="*/ 122 w 160"/>
                <a:gd name="T5" fmla="*/ 154 h 159"/>
                <a:gd name="T6" fmla="*/ 122 w 160"/>
                <a:gd name="T7" fmla="*/ 137 h 159"/>
                <a:gd name="T8" fmla="*/ 73 w 160"/>
                <a:gd name="T9" fmla="*/ 159 h 159"/>
                <a:gd name="T10" fmla="*/ 0 w 160"/>
                <a:gd name="T11" fmla="*/ 79 h 159"/>
                <a:gd name="T12" fmla="*/ 73 w 160"/>
                <a:gd name="T13" fmla="*/ 0 h 159"/>
                <a:gd name="T14" fmla="*/ 122 w 160"/>
                <a:gd name="T15" fmla="*/ 22 h 159"/>
                <a:gd name="T16" fmla="*/ 122 w 160"/>
                <a:gd name="T17" fmla="*/ 4 h 159"/>
                <a:gd name="T18" fmla="*/ 160 w 160"/>
                <a:gd name="T19" fmla="*/ 4 h 159"/>
                <a:gd name="T20" fmla="*/ 122 w 160"/>
                <a:gd name="T21" fmla="*/ 79 h 159"/>
                <a:gd name="T22" fmla="*/ 122 w 160"/>
                <a:gd name="T23" fmla="*/ 79 h 159"/>
                <a:gd name="T24" fmla="*/ 80 w 160"/>
                <a:gd name="T25" fmla="*/ 37 h 159"/>
                <a:gd name="T26" fmla="*/ 39 w 160"/>
                <a:gd name="T27" fmla="*/ 79 h 159"/>
                <a:gd name="T28" fmla="*/ 80 w 160"/>
                <a:gd name="T29" fmla="*/ 122 h 159"/>
                <a:gd name="T30" fmla="*/ 122 w 160"/>
                <a:gd name="T31" fmla="*/ 79 h 1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60" h="159">
                  <a:moveTo>
                    <a:pt x="160" y="4"/>
                  </a:moveTo>
                  <a:lnTo>
                    <a:pt x="160" y="154"/>
                  </a:lnTo>
                  <a:lnTo>
                    <a:pt x="122" y="154"/>
                  </a:lnTo>
                  <a:lnTo>
                    <a:pt x="122" y="137"/>
                  </a:lnTo>
                  <a:cubicBezTo>
                    <a:pt x="111" y="150"/>
                    <a:pt x="95" y="159"/>
                    <a:pt x="73" y="159"/>
                  </a:cubicBezTo>
                  <a:cubicBezTo>
                    <a:pt x="33" y="159"/>
                    <a:pt x="0" y="124"/>
                    <a:pt x="0" y="79"/>
                  </a:cubicBezTo>
                  <a:cubicBezTo>
                    <a:pt x="0" y="35"/>
                    <a:pt x="33" y="0"/>
                    <a:pt x="73" y="0"/>
                  </a:cubicBezTo>
                  <a:cubicBezTo>
                    <a:pt x="95" y="0"/>
                    <a:pt x="111" y="9"/>
                    <a:pt x="122" y="22"/>
                  </a:cubicBezTo>
                  <a:lnTo>
                    <a:pt x="122" y="4"/>
                  </a:lnTo>
                  <a:lnTo>
                    <a:pt x="160" y="4"/>
                  </a:lnTo>
                  <a:close/>
                  <a:moveTo>
                    <a:pt x="122" y="79"/>
                  </a:moveTo>
                  <a:lnTo>
                    <a:pt x="122" y="79"/>
                  </a:lnTo>
                  <a:cubicBezTo>
                    <a:pt x="122" y="54"/>
                    <a:pt x="104" y="37"/>
                    <a:pt x="80" y="37"/>
                  </a:cubicBezTo>
                  <a:cubicBezTo>
                    <a:pt x="56" y="37"/>
                    <a:pt x="39" y="54"/>
                    <a:pt x="39" y="79"/>
                  </a:cubicBezTo>
                  <a:cubicBezTo>
                    <a:pt x="39" y="105"/>
                    <a:pt x="56" y="122"/>
                    <a:pt x="80" y="122"/>
                  </a:cubicBezTo>
                  <a:cubicBezTo>
                    <a:pt x="104" y="122"/>
                    <a:pt x="122" y="105"/>
                    <a:pt x="122" y="79"/>
                  </a:cubicBezTo>
                  <a:close/>
                </a:path>
              </a:pathLst>
            </a:custGeom>
            <a:solidFill>
              <a:srgbClr val="11111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148" name="Freeform 57"/>
            <p:cNvSpPr>
              <a:spLocks/>
            </p:cNvSpPr>
            <p:nvPr/>
          </p:nvSpPr>
          <p:spPr bwMode="auto">
            <a:xfrm>
              <a:off x="76200" y="8059738"/>
              <a:ext cx="150813" cy="273050"/>
            </a:xfrm>
            <a:custGeom>
              <a:avLst/>
              <a:gdLst>
                <a:gd name="T0" fmla="*/ 85 w 85"/>
                <a:gd name="T1" fmla="*/ 0 h 153"/>
                <a:gd name="T2" fmla="*/ 85 w 85"/>
                <a:gd name="T3" fmla="*/ 44 h 153"/>
                <a:gd name="T4" fmla="*/ 39 w 85"/>
                <a:gd name="T5" fmla="*/ 82 h 153"/>
                <a:gd name="T6" fmla="*/ 39 w 85"/>
                <a:gd name="T7" fmla="*/ 153 h 153"/>
                <a:gd name="T8" fmla="*/ 0 w 85"/>
                <a:gd name="T9" fmla="*/ 153 h 153"/>
                <a:gd name="T10" fmla="*/ 0 w 85"/>
                <a:gd name="T11" fmla="*/ 3 h 153"/>
                <a:gd name="T12" fmla="*/ 39 w 85"/>
                <a:gd name="T13" fmla="*/ 3 h 153"/>
                <a:gd name="T14" fmla="*/ 39 w 85"/>
                <a:gd name="T15" fmla="*/ 29 h 153"/>
                <a:gd name="T16" fmla="*/ 85 w 85"/>
                <a:gd name="T17" fmla="*/ 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5" h="153">
                  <a:moveTo>
                    <a:pt x="85" y="0"/>
                  </a:moveTo>
                  <a:lnTo>
                    <a:pt x="85" y="44"/>
                  </a:lnTo>
                  <a:cubicBezTo>
                    <a:pt x="64" y="41"/>
                    <a:pt x="39" y="50"/>
                    <a:pt x="39" y="82"/>
                  </a:cubicBezTo>
                  <a:lnTo>
                    <a:pt x="39" y="153"/>
                  </a:lnTo>
                  <a:lnTo>
                    <a:pt x="0" y="153"/>
                  </a:lnTo>
                  <a:lnTo>
                    <a:pt x="0" y="3"/>
                  </a:lnTo>
                  <a:lnTo>
                    <a:pt x="39" y="3"/>
                  </a:lnTo>
                  <a:lnTo>
                    <a:pt x="39" y="29"/>
                  </a:lnTo>
                  <a:cubicBezTo>
                    <a:pt x="47" y="9"/>
                    <a:pt x="66" y="0"/>
                    <a:pt x="85" y="0"/>
                  </a:cubicBezTo>
                  <a:close/>
                </a:path>
              </a:pathLst>
            </a:custGeom>
            <a:solidFill>
              <a:srgbClr val="11111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149" name="Freeform 58"/>
            <p:cNvSpPr>
              <a:spLocks noEditPoints="1"/>
            </p:cNvSpPr>
            <p:nvPr/>
          </p:nvSpPr>
          <p:spPr bwMode="auto">
            <a:xfrm>
              <a:off x="234950" y="8056563"/>
              <a:ext cx="287338" cy="284163"/>
            </a:xfrm>
            <a:custGeom>
              <a:avLst/>
              <a:gdLst>
                <a:gd name="T0" fmla="*/ 161 w 161"/>
                <a:gd name="T1" fmla="*/ 4 h 159"/>
                <a:gd name="T2" fmla="*/ 161 w 161"/>
                <a:gd name="T3" fmla="*/ 154 h 159"/>
                <a:gd name="T4" fmla="*/ 122 w 161"/>
                <a:gd name="T5" fmla="*/ 154 h 159"/>
                <a:gd name="T6" fmla="*/ 122 w 161"/>
                <a:gd name="T7" fmla="*/ 137 h 159"/>
                <a:gd name="T8" fmla="*/ 73 w 161"/>
                <a:gd name="T9" fmla="*/ 159 h 159"/>
                <a:gd name="T10" fmla="*/ 0 w 161"/>
                <a:gd name="T11" fmla="*/ 79 h 159"/>
                <a:gd name="T12" fmla="*/ 73 w 161"/>
                <a:gd name="T13" fmla="*/ 0 h 159"/>
                <a:gd name="T14" fmla="*/ 122 w 161"/>
                <a:gd name="T15" fmla="*/ 22 h 159"/>
                <a:gd name="T16" fmla="*/ 122 w 161"/>
                <a:gd name="T17" fmla="*/ 4 h 159"/>
                <a:gd name="T18" fmla="*/ 161 w 161"/>
                <a:gd name="T19" fmla="*/ 4 h 159"/>
                <a:gd name="T20" fmla="*/ 122 w 161"/>
                <a:gd name="T21" fmla="*/ 79 h 159"/>
                <a:gd name="T22" fmla="*/ 122 w 161"/>
                <a:gd name="T23" fmla="*/ 79 h 159"/>
                <a:gd name="T24" fmla="*/ 80 w 161"/>
                <a:gd name="T25" fmla="*/ 37 h 159"/>
                <a:gd name="T26" fmla="*/ 39 w 161"/>
                <a:gd name="T27" fmla="*/ 79 h 159"/>
                <a:gd name="T28" fmla="*/ 80 w 161"/>
                <a:gd name="T29" fmla="*/ 122 h 159"/>
                <a:gd name="T30" fmla="*/ 122 w 161"/>
                <a:gd name="T31" fmla="*/ 79 h 1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61" h="159">
                  <a:moveTo>
                    <a:pt x="161" y="4"/>
                  </a:moveTo>
                  <a:lnTo>
                    <a:pt x="161" y="154"/>
                  </a:lnTo>
                  <a:lnTo>
                    <a:pt x="122" y="154"/>
                  </a:lnTo>
                  <a:lnTo>
                    <a:pt x="122" y="137"/>
                  </a:lnTo>
                  <a:cubicBezTo>
                    <a:pt x="111" y="150"/>
                    <a:pt x="95" y="159"/>
                    <a:pt x="73" y="159"/>
                  </a:cubicBezTo>
                  <a:cubicBezTo>
                    <a:pt x="33" y="159"/>
                    <a:pt x="0" y="124"/>
                    <a:pt x="0" y="79"/>
                  </a:cubicBezTo>
                  <a:cubicBezTo>
                    <a:pt x="0" y="35"/>
                    <a:pt x="33" y="0"/>
                    <a:pt x="73" y="0"/>
                  </a:cubicBezTo>
                  <a:cubicBezTo>
                    <a:pt x="95" y="0"/>
                    <a:pt x="111" y="9"/>
                    <a:pt x="122" y="22"/>
                  </a:cubicBezTo>
                  <a:lnTo>
                    <a:pt x="122" y="4"/>
                  </a:lnTo>
                  <a:lnTo>
                    <a:pt x="161" y="4"/>
                  </a:lnTo>
                  <a:close/>
                  <a:moveTo>
                    <a:pt x="122" y="79"/>
                  </a:moveTo>
                  <a:lnTo>
                    <a:pt x="122" y="79"/>
                  </a:lnTo>
                  <a:cubicBezTo>
                    <a:pt x="122" y="54"/>
                    <a:pt x="104" y="37"/>
                    <a:pt x="80" y="37"/>
                  </a:cubicBezTo>
                  <a:cubicBezTo>
                    <a:pt x="57" y="37"/>
                    <a:pt x="39" y="54"/>
                    <a:pt x="39" y="79"/>
                  </a:cubicBezTo>
                  <a:cubicBezTo>
                    <a:pt x="39" y="105"/>
                    <a:pt x="57" y="122"/>
                    <a:pt x="80" y="122"/>
                  </a:cubicBezTo>
                  <a:cubicBezTo>
                    <a:pt x="104" y="122"/>
                    <a:pt x="122" y="105"/>
                    <a:pt x="122" y="79"/>
                  </a:cubicBezTo>
                  <a:close/>
                </a:path>
              </a:pathLst>
            </a:custGeom>
            <a:solidFill>
              <a:srgbClr val="11111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150" name="Freeform 59"/>
            <p:cNvSpPr>
              <a:spLocks/>
            </p:cNvSpPr>
            <p:nvPr/>
          </p:nvSpPr>
          <p:spPr bwMode="auto">
            <a:xfrm>
              <a:off x="-2633662" y="8435976"/>
              <a:ext cx="273050" cy="374650"/>
            </a:xfrm>
            <a:custGeom>
              <a:avLst/>
              <a:gdLst>
                <a:gd name="T0" fmla="*/ 154 w 154"/>
                <a:gd name="T1" fmla="*/ 40 h 210"/>
                <a:gd name="T2" fmla="*/ 98 w 154"/>
                <a:gd name="T3" fmla="*/ 40 h 210"/>
                <a:gd name="T4" fmla="*/ 98 w 154"/>
                <a:gd name="T5" fmla="*/ 210 h 210"/>
                <a:gd name="T6" fmla="*/ 56 w 154"/>
                <a:gd name="T7" fmla="*/ 210 h 210"/>
                <a:gd name="T8" fmla="*/ 56 w 154"/>
                <a:gd name="T9" fmla="*/ 40 h 210"/>
                <a:gd name="T10" fmla="*/ 0 w 154"/>
                <a:gd name="T11" fmla="*/ 40 h 210"/>
                <a:gd name="T12" fmla="*/ 0 w 154"/>
                <a:gd name="T13" fmla="*/ 0 h 210"/>
                <a:gd name="T14" fmla="*/ 154 w 154"/>
                <a:gd name="T15" fmla="*/ 0 h 210"/>
                <a:gd name="T16" fmla="*/ 154 w 154"/>
                <a:gd name="T17" fmla="*/ 40 h 2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4" h="210">
                  <a:moveTo>
                    <a:pt x="154" y="40"/>
                  </a:moveTo>
                  <a:lnTo>
                    <a:pt x="98" y="40"/>
                  </a:lnTo>
                  <a:lnTo>
                    <a:pt x="98" y="210"/>
                  </a:lnTo>
                  <a:lnTo>
                    <a:pt x="56" y="210"/>
                  </a:lnTo>
                  <a:lnTo>
                    <a:pt x="56" y="40"/>
                  </a:lnTo>
                  <a:lnTo>
                    <a:pt x="0" y="40"/>
                  </a:lnTo>
                  <a:lnTo>
                    <a:pt x="0" y="0"/>
                  </a:lnTo>
                  <a:lnTo>
                    <a:pt x="154" y="0"/>
                  </a:lnTo>
                  <a:lnTo>
                    <a:pt x="154" y="40"/>
                  </a:lnTo>
                  <a:close/>
                </a:path>
              </a:pathLst>
            </a:custGeom>
            <a:solidFill>
              <a:srgbClr val="11111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152" name="Freeform 60"/>
            <p:cNvSpPr>
              <a:spLocks/>
            </p:cNvSpPr>
            <p:nvPr/>
          </p:nvSpPr>
          <p:spPr bwMode="auto">
            <a:xfrm>
              <a:off x="-2363787" y="8537576"/>
              <a:ext cx="152400" cy="273050"/>
            </a:xfrm>
            <a:custGeom>
              <a:avLst/>
              <a:gdLst>
                <a:gd name="T0" fmla="*/ 85 w 85"/>
                <a:gd name="T1" fmla="*/ 0 h 153"/>
                <a:gd name="T2" fmla="*/ 85 w 85"/>
                <a:gd name="T3" fmla="*/ 43 h 153"/>
                <a:gd name="T4" fmla="*/ 39 w 85"/>
                <a:gd name="T5" fmla="*/ 81 h 153"/>
                <a:gd name="T6" fmla="*/ 39 w 85"/>
                <a:gd name="T7" fmla="*/ 153 h 153"/>
                <a:gd name="T8" fmla="*/ 0 w 85"/>
                <a:gd name="T9" fmla="*/ 153 h 153"/>
                <a:gd name="T10" fmla="*/ 0 w 85"/>
                <a:gd name="T11" fmla="*/ 3 h 153"/>
                <a:gd name="T12" fmla="*/ 39 w 85"/>
                <a:gd name="T13" fmla="*/ 3 h 153"/>
                <a:gd name="T14" fmla="*/ 39 w 85"/>
                <a:gd name="T15" fmla="*/ 29 h 153"/>
                <a:gd name="T16" fmla="*/ 85 w 85"/>
                <a:gd name="T17" fmla="*/ 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5" h="153">
                  <a:moveTo>
                    <a:pt x="85" y="0"/>
                  </a:moveTo>
                  <a:lnTo>
                    <a:pt x="85" y="43"/>
                  </a:lnTo>
                  <a:cubicBezTo>
                    <a:pt x="64" y="41"/>
                    <a:pt x="39" y="50"/>
                    <a:pt x="39" y="81"/>
                  </a:cubicBezTo>
                  <a:lnTo>
                    <a:pt x="39" y="153"/>
                  </a:lnTo>
                  <a:lnTo>
                    <a:pt x="0" y="153"/>
                  </a:lnTo>
                  <a:lnTo>
                    <a:pt x="0" y="3"/>
                  </a:lnTo>
                  <a:lnTo>
                    <a:pt x="39" y="3"/>
                  </a:lnTo>
                  <a:lnTo>
                    <a:pt x="39" y="29"/>
                  </a:lnTo>
                  <a:cubicBezTo>
                    <a:pt x="47" y="9"/>
                    <a:pt x="66" y="0"/>
                    <a:pt x="85" y="0"/>
                  </a:cubicBezTo>
                  <a:close/>
                </a:path>
              </a:pathLst>
            </a:custGeom>
            <a:solidFill>
              <a:srgbClr val="11111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153" name="Freeform 61"/>
            <p:cNvSpPr>
              <a:spLocks noEditPoints="1"/>
            </p:cNvSpPr>
            <p:nvPr/>
          </p:nvSpPr>
          <p:spPr bwMode="auto">
            <a:xfrm>
              <a:off x="-2205037" y="8535988"/>
              <a:ext cx="287338" cy="282575"/>
            </a:xfrm>
            <a:custGeom>
              <a:avLst/>
              <a:gdLst>
                <a:gd name="T0" fmla="*/ 161 w 161"/>
                <a:gd name="T1" fmla="*/ 4 h 158"/>
                <a:gd name="T2" fmla="*/ 161 w 161"/>
                <a:gd name="T3" fmla="*/ 154 h 158"/>
                <a:gd name="T4" fmla="*/ 122 w 161"/>
                <a:gd name="T5" fmla="*/ 154 h 158"/>
                <a:gd name="T6" fmla="*/ 122 w 161"/>
                <a:gd name="T7" fmla="*/ 136 h 158"/>
                <a:gd name="T8" fmla="*/ 73 w 161"/>
                <a:gd name="T9" fmla="*/ 158 h 158"/>
                <a:gd name="T10" fmla="*/ 0 w 161"/>
                <a:gd name="T11" fmla="*/ 79 h 158"/>
                <a:gd name="T12" fmla="*/ 73 w 161"/>
                <a:gd name="T13" fmla="*/ 0 h 158"/>
                <a:gd name="T14" fmla="*/ 122 w 161"/>
                <a:gd name="T15" fmla="*/ 22 h 158"/>
                <a:gd name="T16" fmla="*/ 122 w 161"/>
                <a:gd name="T17" fmla="*/ 4 h 158"/>
                <a:gd name="T18" fmla="*/ 161 w 161"/>
                <a:gd name="T19" fmla="*/ 4 h 158"/>
                <a:gd name="T20" fmla="*/ 122 w 161"/>
                <a:gd name="T21" fmla="*/ 79 h 158"/>
                <a:gd name="T22" fmla="*/ 122 w 161"/>
                <a:gd name="T23" fmla="*/ 79 h 158"/>
                <a:gd name="T24" fmla="*/ 80 w 161"/>
                <a:gd name="T25" fmla="*/ 37 h 158"/>
                <a:gd name="T26" fmla="*/ 39 w 161"/>
                <a:gd name="T27" fmla="*/ 79 h 158"/>
                <a:gd name="T28" fmla="*/ 80 w 161"/>
                <a:gd name="T29" fmla="*/ 121 h 158"/>
                <a:gd name="T30" fmla="*/ 122 w 161"/>
                <a:gd name="T31" fmla="*/ 79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61" h="158">
                  <a:moveTo>
                    <a:pt x="161" y="4"/>
                  </a:moveTo>
                  <a:lnTo>
                    <a:pt x="161" y="154"/>
                  </a:lnTo>
                  <a:lnTo>
                    <a:pt x="122" y="154"/>
                  </a:lnTo>
                  <a:lnTo>
                    <a:pt x="122" y="136"/>
                  </a:lnTo>
                  <a:cubicBezTo>
                    <a:pt x="111" y="150"/>
                    <a:pt x="95" y="158"/>
                    <a:pt x="73" y="158"/>
                  </a:cubicBezTo>
                  <a:cubicBezTo>
                    <a:pt x="33" y="158"/>
                    <a:pt x="0" y="124"/>
                    <a:pt x="0" y="79"/>
                  </a:cubicBezTo>
                  <a:cubicBezTo>
                    <a:pt x="0" y="34"/>
                    <a:pt x="33" y="0"/>
                    <a:pt x="73" y="0"/>
                  </a:cubicBezTo>
                  <a:cubicBezTo>
                    <a:pt x="95" y="0"/>
                    <a:pt x="111" y="8"/>
                    <a:pt x="122" y="22"/>
                  </a:cubicBezTo>
                  <a:lnTo>
                    <a:pt x="122" y="4"/>
                  </a:lnTo>
                  <a:lnTo>
                    <a:pt x="161" y="4"/>
                  </a:lnTo>
                  <a:close/>
                  <a:moveTo>
                    <a:pt x="122" y="79"/>
                  </a:moveTo>
                  <a:lnTo>
                    <a:pt x="122" y="79"/>
                  </a:lnTo>
                  <a:cubicBezTo>
                    <a:pt x="122" y="54"/>
                    <a:pt x="104" y="37"/>
                    <a:pt x="80" y="37"/>
                  </a:cubicBezTo>
                  <a:cubicBezTo>
                    <a:pt x="57" y="37"/>
                    <a:pt x="39" y="54"/>
                    <a:pt x="39" y="79"/>
                  </a:cubicBezTo>
                  <a:cubicBezTo>
                    <a:pt x="39" y="104"/>
                    <a:pt x="57" y="121"/>
                    <a:pt x="80" y="121"/>
                  </a:cubicBezTo>
                  <a:cubicBezTo>
                    <a:pt x="104" y="121"/>
                    <a:pt x="122" y="104"/>
                    <a:pt x="122" y="79"/>
                  </a:cubicBezTo>
                  <a:close/>
                </a:path>
              </a:pathLst>
            </a:custGeom>
            <a:solidFill>
              <a:srgbClr val="11111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154" name="Freeform 62"/>
            <p:cNvSpPr>
              <a:spLocks noEditPoints="1"/>
            </p:cNvSpPr>
            <p:nvPr/>
          </p:nvSpPr>
          <p:spPr bwMode="auto">
            <a:xfrm>
              <a:off x="-1862137" y="8435976"/>
              <a:ext cx="284163" cy="382588"/>
            </a:xfrm>
            <a:custGeom>
              <a:avLst/>
              <a:gdLst>
                <a:gd name="T0" fmla="*/ 160 w 160"/>
                <a:gd name="T1" fmla="*/ 135 h 214"/>
                <a:gd name="T2" fmla="*/ 87 w 160"/>
                <a:gd name="T3" fmla="*/ 214 h 214"/>
                <a:gd name="T4" fmla="*/ 38 w 160"/>
                <a:gd name="T5" fmla="*/ 192 h 214"/>
                <a:gd name="T6" fmla="*/ 38 w 160"/>
                <a:gd name="T7" fmla="*/ 210 h 214"/>
                <a:gd name="T8" fmla="*/ 0 w 160"/>
                <a:gd name="T9" fmla="*/ 210 h 214"/>
                <a:gd name="T10" fmla="*/ 0 w 160"/>
                <a:gd name="T11" fmla="*/ 0 h 214"/>
                <a:gd name="T12" fmla="*/ 38 w 160"/>
                <a:gd name="T13" fmla="*/ 0 h 214"/>
                <a:gd name="T14" fmla="*/ 38 w 160"/>
                <a:gd name="T15" fmla="*/ 78 h 214"/>
                <a:gd name="T16" fmla="*/ 87 w 160"/>
                <a:gd name="T17" fmla="*/ 56 h 214"/>
                <a:gd name="T18" fmla="*/ 160 w 160"/>
                <a:gd name="T19" fmla="*/ 135 h 214"/>
                <a:gd name="T20" fmla="*/ 121 w 160"/>
                <a:gd name="T21" fmla="*/ 135 h 214"/>
                <a:gd name="T22" fmla="*/ 121 w 160"/>
                <a:gd name="T23" fmla="*/ 135 h 214"/>
                <a:gd name="T24" fmla="*/ 80 w 160"/>
                <a:gd name="T25" fmla="*/ 93 h 214"/>
                <a:gd name="T26" fmla="*/ 38 w 160"/>
                <a:gd name="T27" fmla="*/ 135 h 214"/>
                <a:gd name="T28" fmla="*/ 80 w 160"/>
                <a:gd name="T29" fmla="*/ 177 h 214"/>
                <a:gd name="T30" fmla="*/ 121 w 160"/>
                <a:gd name="T31" fmla="*/ 135 h 2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60" h="214">
                  <a:moveTo>
                    <a:pt x="160" y="135"/>
                  </a:moveTo>
                  <a:cubicBezTo>
                    <a:pt x="160" y="180"/>
                    <a:pt x="127" y="214"/>
                    <a:pt x="87" y="214"/>
                  </a:cubicBezTo>
                  <a:cubicBezTo>
                    <a:pt x="65" y="214"/>
                    <a:pt x="49" y="206"/>
                    <a:pt x="38" y="192"/>
                  </a:cubicBezTo>
                  <a:lnTo>
                    <a:pt x="38" y="210"/>
                  </a:lnTo>
                  <a:lnTo>
                    <a:pt x="0" y="210"/>
                  </a:lnTo>
                  <a:lnTo>
                    <a:pt x="0" y="0"/>
                  </a:lnTo>
                  <a:lnTo>
                    <a:pt x="38" y="0"/>
                  </a:lnTo>
                  <a:lnTo>
                    <a:pt x="38" y="78"/>
                  </a:lnTo>
                  <a:cubicBezTo>
                    <a:pt x="49" y="64"/>
                    <a:pt x="65" y="56"/>
                    <a:pt x="87" y="56"/>
                  </a:cubicBezTo>
                  <a:cubicBezTo>
                    <a:pt x="127" y="56"/>
                    <a:pt x="160" y="90"/>
                    <a:pt x="160" y="135"/>
                  </a:cubicBezTo>
                  <a:close/>
                  <a:moveTo>
                    <a:pt x="121" y="135"/>
                  </a:moveTo>
                  <a:lnTo>
                    <a:pt x="121" y="135"/>
                  </a:lnTo>
                  <a:cubicBezTo>
                    <a:pt x="121" y="110"/>
                    <a:pt x="104" y="93"/>
                    <a:pt x="80" y="93"/>
                  </a:cubicBezTo>
                  <a:cubicBezTo>
                    <a:pt x="56" y="93"/>
                    <a:pt x="38" y="110"/>
                    <a:pt x="38" y="135"/>
                  </a:cubicBezTo>
                  <a:cubicBezTo>
                    <a:pt x="38" y="160"/>
                    <a:pt x="56" y="177"/>
                    <a:pt x="80" y="177"/>
                  </a:cubicBezTo>
                  <a:cubicBezTo>
                    <a:pt x="104" y="177"/>
                    <a:pt x="121" y="160"/>
                    <a:pt x="121" y="135"/>
                  </a:cubicBezTo>
                  <a:close/>
                </a:path>
              </a:pathLst>
            </a:custGeom>
            <a:solidFill>
              <a:srgbClr val="11111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155" name="Freeform 63"/>
            <p:cNvSpPr>
              <a:spLocks noEditPoints="1"/>
            </p:cNvSpPr>
            <p:nvPr/>
          </p:nvSpPr>
          <p:spPr bwMode="auto">
            <a:xfrm>
              <a:off x="-1550987" y="8535988"/>
              <a:ext cx="287338" cy="282575"/>
            </a:xfrm>
            <a:custGeom>
              <a:avLst/>
              <a:gdLst>
                <a:gd name="T0" fmla="*/ 161 w 161"/>
                <a:gd name="T1" fmla="*/ 4 h 158"/>
                <a:gd name="T2" fmla="*/ 161 w 161"/>
                <a:gd name="T3" fmla="*/ 154 h 158"/>
                <a:gd name="T4" fmla="*/ 122 w 161"/>
                <a:gd name="T5" fmla="*/ 154 h 158"/>
                <a:gd name="T6" fmla="*/ 122 w 161"/>
                <a:gd name="T7" fmla="*/ 136 h 158"/>
                <a:gd name="T8" fmla="*/ 73 w 161"/>
                <a:gd name="T9" fmla="*/ 158 h 158"/>
                <a:gd name="T10" fmla="*/ 0 w 161"/>
                <a:gd name="T11" fmla="*/ 79 h 158"/>
                <a:gd name="T12" fmla="*/ 73 w 161"/>
                <a:gd name="T13" fmla="*/ 0 h 158"/>
                <a:gd name="T14" fmla="*/ 122 w 161"/>
                <a:gd name="T15" fmla="*/ 22 h 158"/>
                <a:gd name="T16" fmla="*/ 122 w 161"/>
                <a:gd name="T17" fmla="*/ 4 h 158"/>
                <a:gd name="T18" fmla="*/ 161 w 161"/>
                <a:gd name="T19" fmla="*/ 4 h 158"/>
                <a:gd name="T20" fmla="*/ 122 w 161"/>
                <a:gd name="T21" fmla="*/ 79 h 158"/>
                <a:gd name="T22" fmla="*/ 122 w 161"/>
                <a:gd name="T23" fmla="*/ 79 h 158"/>
                <a:gd name="T24" fmla="*/ 80 w 161"/>
                <a:gd name="T25" fmla="*/ 37 h 158"/>
                <a:gd name="T26" fmla="*/ 39 w 161"/>
                <a:gd name="T27" fmla="*/ 79 h 158"/>
                <a:gd name="T28" fmla="*/ 80 w 161"/>
                <a:gd name="T29" fmla="*/ 121 h 158"/>
                <a:gd name="T30" fmla="*/ 122 w 161"/>
                <a:gd name="T31" fmla="*/ 79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61" h="158">
                  <a:moveTo>
                    <a:pt x="161" y="4"/>
                  </a:moveTo>
                  <a:lnTo>
                    <a:pt x="161" y="154"/>
                  </a:lnTo>
                  <a:lnTo>
                    <a:pt x="122" y="154"/>
                  </a:lnTo>
                  <a:lnTo>
                    <a:pt x="122" y="136"/>
                  </a:lnTo>
                  <a:cubicBezTo>
                    <a:pt x="111" y="150"/>
                    <a:pt x="95" y="158"/>
                    <a:pt x="73" y="158"/>
                  </a:cubicBezTo>
                  <a:cubicBezTo>
                    <a:pt x="33" y="158"/>
                    <a:pt x="0" y="124"/>
                    <a:pt x="0" y="79"/>
                  </a:cubicBezTo>
                  <a:cubicBezTo>
                    <a:pt x="0" y="34"/>
                    <a:pt x="33" y="0"/>
                    <a:pt x="73" y="0"/>
                  </a:cubicBezTo>
                  <a:cubicBezTo>
                    <a:pt x="95" y="0"/>
                    <a:pt x="111" y="8"/>
                    <a:pt x="122" y="22"/>
                  </a:cubicBezTo>
                  <a:lnTo>
                    <a:pt x="122" y="4"/>
                  </a:lnTo>
                  <a:lnTo>
                    <a:pt x="161" y="4"/>
                  </a:lnTo>
                  <a:close/>
                  <a:moveTo>
                    <a:pt x="122" y="79"/>
                  </a:moveTo>
                  <a:lnTo>
                    <a:pt x="122" y="79"/>
                  </a:lnTo>
                  <a:cubicBezTo>
                    <a:pt x="122" y="54"/>
                    <a:pt x="104" y="37"/>
                    <a:pt x="80" y="37"/>
                  </a:cubicBezTo>
                  <a:cubicBezTo>
                    <a:pt x="57" y="37"/>
                    <a:pt x="39" y="54"/>
                    <a:pt x="39" y="79"/>
                  </a:cubicBezTo>
                  <a:cubicBezTo>
                    <a:pt x="39" y="104"/>
                    <a:pt x="57" y="121"/>
                    <a:pt x="80" y="121"/>
                  </a:cubicBezTo>
                  <a:cubicBezTo>
                    <a:pt x="104" y="121"/>
                    <a:pt x="122" y="104"/>
                    <a:pt x="122" y="79"/>
                  </a:cubicBezTo>
                  <a:close/>
                </a:path>
              </a:pathLst>
            </a:custGeom>
            <a:solidFill>
              <a:srgbClr val="11111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156" name="Freeform 64"/>
            <p:cNvSpPr>
              <a:spLocks noEditPoints="1"/>
            </p:cNvSpPr>
            <p:nvPr/>
          </p:nvSpPr>
          <p:spPr bwMode="auto">
            <a:xfrm>
              <a:off x="-1254125" y="8426451"/>
              <a:ext cx="123825" cy="504825"/>
            </a:xfrm>
            <a:custGeom>
              <a:avLst/>
              <a:gdLst>
                <a:gd name="T0" fmla="*/ 26 w 69"/>
                <a:gd name="T1" fmla="*/ 65 h 282"/>
                <a:gd name="T2" fmla="*/ 65 w 69"/>
                <a:gd name="T3" fmla="*/ 65 h 282"/>
                <a:gd name="T4" fmla="*/ 65 w 69"/>
                <a:gd name="T5" fmla="*/ 218 h 282"/>
                <a:gd name="T6" fmla="*/ 0 w 69"/>
                <a:gd name="T7" fmla="*/ 279 h 282"/>
                <a:gd name="T8" fmla="*/ 0 w 69"/>
                <a:gd name="T9" fmla="*/ 242 h 282"/>
                <a:gd name="T10" fmla="*/ 26 w 69"/>
                <a:gd name="T11" fmla="*/ 218 h 282"/>
                <a:gd name="T12" fmla="*/ 26 w 69"/>
                <a:gd name="T13" fmla="*/ 65 h 282"/>
                <a:gd name="T14" fmla="*/ 22 w 69"/>
                <a:gd name="T15" fmla="*/ 23 h 282"/>
                <a:gd name="T16" fmla="*/ 22 w 69"/>
                <a:gd name="T17" fmla="*/ 23 h 282"/>
                <a:gd name="T18" fmla="*/ 46 w 69"/>
                <a:gd name="T19" fmla="*/ 0 h 282"/>
                <a:gd name="T20" fmla="*/ 69 w 69"/>
                <a:gd name="T21" fmla="*/ 23 h 282"/>
                <a:gd name="T22" fmla="*/ 46 w 69"/>
                <a:gd name="T23" fmla="*/ 47 h 282"/>
                <a:gd name="T24" fmla="*/ 22 w 69"/>
                <a:gd name="T25" fmla="*/ 23 h 2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69" h="282">
                  <a:moveTo>
                    <a:pt x="26" y="65"/>
                  </a:moveTo>
                  <a:lnTo>
                    <a:pt x="65" y="65"/>
                  </a:lnTo>
                  <a:lnTo>
                    <a:pt x="65" y="218"/>
                  </a:lnTo>
                  <a:cubicBezTo>
                    <a:pt x="65" y="262"/>
                    <a:pt x="44" y="282"/>
                    <a:pt x="0" y="279"/>
                  </a:cubicBezTo>
                  <a:lnTo>
                    <a:pt x="0" y="242"/>
                  </a:lnTo>
                  <a:cubicBezTo>
                    <a:pt x="18" y="243"/>
                    <a:pt x="26" y="236"/>
                    <a:pt x="26" y="218"/>
                  </a:cubicBezTo>
                  <a:lnTo>
                    <a:pt x="26" y="65"/>
                  </a:lnTo>
                  <a:close/>
                  <a:moveTo>
                    <a:pt x="22" y="23"/>
                  </a:moveTo>
                  <a:lnTo>
                    <a:pt x="22" y="23"/>
                  </a:lnTo>
                  <a:cubicBezTo>
                    <a:pt x="22" y="11"/>
                    <a:pt x="33" y="0"/>
                    <a:pt x="46" y="0"/>
                  </a:cubicBezTo>
                  <a:cubicBezTo>
                    <a:pt x="59" y="0"/>
                    <a:pt x="69" y="11"/>
                    <a:pt x="69" y="23"/>
                  </a:cubicBezTo>
                  <a:cubicBezTo>
                    <a:pt x="69" y="36"/>
                    <a:pt x="59" y="47"/>
                    <a:pt x="46" y="47"/>
                  </a:cubicBezTo>
                  <a:cubicBezTo>
                    <a:pt x="33" y="47"/>
                    <a:pt x="22" y="36"/>
                    <a:pt x="22" y="23"/>
                  </a:cubicBezTo>
                  <a:close/>
                </a:path>
              </a:pathLst>
            </a:custGeom>
            <a:solidFill>
              <a:srgbClr val="11111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157" name="Freeform 65"/>
            <p:cNvSpPr>
              <a:spLocks noEditPoints="1"/>
            </p:cNvSpPr>
            <p:nvPr/>
          </p:nvSpPr>
          <p:spPr bwMode="auto">
            <a:xfrm>
              <a:off x="-1096962" y="8535988"/>
              <a:ext cx="287338" cy="282575"/>
            </a:xfrm>
            <a:custGeom>
              <a:avLst/>
              <a:gdLst>
                <a:gd name="T0" fmla="*/ 161 w 161"/>
                <a:gd name="T1" fmla="*/ 4 h 158"/>
                <a:gd name="T2" fmla="*/ 161 w 161"/>
                <a:gd name="T3" fmla="*/ 154 h 158"/>
                <a:gd name="T4" fmla="*/ 122 w 161"/>
                <a:gd name="T5" fmla="*/ 154 h 158"/>
                <a:gd name="T6" fmla="*/ 122 w 161"/>
                <a:gd name="T7" fmla="*/ 136 h 158"/>
                <a:gd name="T8" fmla="*/ 73 w 161"/>
                <a:gd name="T9" fmla="*/ 158 h 158"/>
                <a:gd name="T10" fmla="*/ 0 w 161"/>
                <a:gd name="T11" fmla="*/ 79 h 158"/>
                <a:gd name="T12" fmla="*/ 73 w 161"/>
                <a:gd name="T13" fmla="*/ 0 h 158"/>
                <a:gd name="T14" fmla="*/ 122 w 161"/>
                <a:gd name="T15" fmla="*/ 22 h 158"/>
                <a:gd name="T16" fmla="*/ 122 w 161"/>
                <a:gd name="T17" fmla="*/ 4 h 158"/>
                <a:gd name="T18" fmla="*/ 161 w 161"/>
                <a:gd name="T19" fmla="*/ 4 h 158"/>
                <a:gd name="T20" fmla="*/ 122 w 161"/>
                <a:gd name="T21" fmla="*/ 79 h 158"/>
                <a:gd name="T22" fmla="*/ 122 w 161"/>
                <a:gd name="T23" fmla="*/ 79 h 158"/>
                <a:gd name="T24" fmla="*/ 80 w 161"/>
                <a:gd name="T25" fmla="*/ 37 h 158"/>
                <a:gd name="T26" fmla="*/ 39 w 161"/>
                <a:gd name="T27" fmla="*/ 79 h 158"/>
                <a:gd name="T28" fmla="*/ 80 w 161"/>
                <a:gd name="T29" fmla="*/ 121 h 158"/>
                <a:gd name="T30" fmla="*/ 122 w 161"/>
                <a:gd name="T31" fmla="*/ 79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61" h="158">
                  <a:moveTo>
                    <a:pt x="161" y="4"/>
                  </a:moveTo>
                  <a:lnTo>
                    <a:pt x="161" y="154"/>
                  </a:lnTo>
                  <a:lnTo>
                    <a:pt x="122" y="154"/>
                  </a:lnTo>
                  <a:lnTo>
                    <a:pt x="122" y="136"/>
                  </a:lnTo>
                  <a:cubicBezTo>
                    <a:pt x="111" y="150"/>
                    <a:pt x="95" y="158"/>
                    <a:pt x="73" y="158"/>
                  </a:cubicBezTo>
                  <a:cubicBezTo>
                    <a:pt x="33" y="158"/>
                    <a:pt x="0" y="124"/>
                    <a:pt x="0" y="79"/>
                  </a:cubicBezTo>
                  <a:cubicBezTo>
                    <a:pt x="0" y="34"/>
                    <a:pt x="33" y="0"/>
                    <a:pt x="73" y="0"/>
                  </a:cubicBezTo>
                  <a:cubicBezTo>
                    <a:pt x="95" y="0"/>
                    <a:pt x="111" y="8"/>
                    <a:pt x="122" y="22"/>
                  </a:cubicBezTo>
                  <a:lnTo>
                    <a:pt x="122" y="4"/>
                  </a:lnTo>
                  <a:lnTo>
                    <a:pt x="161" y="4"/>
                  </a:lnTo>
                  <a:close/>
                  <a:moveTo>
                    <a:pt x="122" y="79"/>
                  </a:moveTo>
                  <a:lnTo>
                    <a:pt x="122" y="79"/>
                  </a:lnTo>
                  <a:cubicBezTo>
                    <a:pt x="122" y="54"/>
                    <a:pt x="104" y="37"/>
                    <a:pt x="80" y="37"/>
                  </a:cubicBezTo>
                  <a:cubicBezTo>
                    <a:pt x="57" y="37"/>
                    <a:pt x="39" y="54"/>
                    <a:pt x="39" y="79"/>
                  </a:cubicBezTo>
                  <a:cubicBezTo>
                    <a:pt x="39" y="104"/>
                    <a:pt x="57" y="121"/>
                    <a:pt x="80" y="121"/>
                  </a:cubicBezTo>
                  <a:cubicBezTo>
                    <a:pt x="104" y="121"/>
                    <a:pt x="122" y="104"/>
                    <a:pt x="122" y="79"/>
                  </a:cubicBezTo>
                  <a:close/>
                </a:path>
              </a:pathLst>
            </a:custGeom>
            <a:solidFill>
              <a:srgbClr val="11111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158" name="Freeform 66"/>
            <p:cNvSpPr>
              <a:spLocks/>
            </p:cNvSpPr>
            <p:nvPr/>
          </p:nvSpPr>
          <p:spPr bwMode="auto">
            <a:xfrm>
              <a:off x="-754062" y="8537576"/>
              <a:ext cx="149225" cy="273050"/>
            </a:xfrm>
            <a:custGeom>
              <a:avLst/>
              <a:gdLst>
                <a:gd name="T0" fmla="*/ 84 w 84"/>
                <a:gd name="T1" fmla="*/ 0 h 153"/>
                <a:gd name="T2" fmla="*/ 84 w 84"/>
                <a:gd name="T3" fmla="*/ 43 h 153"/>
                <a:gd name="T4" fmla="*/ 38 w 84"/>
                <a:gd name="T5" fmla="*/ 81 h 153"/>
                <a:gd name="T6" fmla="*/ 38 w 84"/>
                <a:gd name="T7" fmla="*/ 153 h 153"/>
                <a:gd name="T8" fmla="*/ 0 w 84"/>
                <a:gd name="T9" fmla="*/ 153 h 153"/>
                <a:gd name="T10" fmla="*/ 0 w 84"/>
                <a:gd name="T11" fmla="*/ 3 h 153"/>
                <a:gd name="T12" fmla="*/ 38 w 84"/>
                <a:gd name="T13" fmla="*/ 3 h 153"/>
                <a:gd name="T14" fmla="*/ 38 w 84"/>
                <a:gd name="T15" fmla="*/ 29 h 153"/>
                <a:gd name="T16" fmla="*/ 84 w 84"/>
                <a:gd name="T17" fmla="*/ 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4" h="153">
                  <a:moveTo>
                    <a:pt x="84" y="0"/>
                  </a:moveTo>
                  <a:lnTo>
                    <a:pt x="84" y="43"/>
                  </a:lnTo>
                  <a:cubicBezTo>
                    <a:pt x="64" y="41"/>
                    <a:pt x="38" y="50"/>
                    <a:pt x="38" y="81"/>
                  </a:cubicBezTo>
                  <a:lnTo>
                    <a:pt x="38" y="153"/>
                  </a:lnTo>
                  <a:lnTo>
                    <a:pt x="0" y="153"/>
                  </a:lnTo>
                  <a:lnTo>
                    <a:pt x="0" y="3"/>
                  </a:lnTo>
                  <a:lnTo>
                    <a:pt x="38" y="3"/>
                  </a:lnTo>
                  <a:lnTo>
                    <a:pt x="38" y="29"/>
                  </a:lnTo>
                  <a:cubicBezTo>
                    <a:pt x="46" y="9"/>
                    <a:pt x="65" y="0"/>
                    <a:pt x="84" y="0"/>
                  </a:cubicBezTo>
                  <a:close/>
                </a:path>
              </a:pathLst>
            </a:custGeom>
            <a:solidFill>
              <a:srgbClr val="11111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159" name="Freeform 67"/>
            <p:cNvSpPr>
              <a:spLocks noEditPoints="1"/>
            </p:cNvSpPr>
            <p:nvPr/>
          </p:nvSpPr>
          <p:spPr bwMode="auto">
            <a:xfrm>
              <a:off x="-590550" y="8455026"/>
              <a:ext cx="219075" cy="107950"/>
            </a:xfrm>
            <a:custGeom>
              <a:avLst/>
              <a:gdLst>
                <a:gd name="T0" fmla="*/ 51 w 123"/>
                <a:gd name="T1" fmla="*/ 16 h 60"/>
                <a:gd name="T2" fmla="*/ 35 w 123"/>
                <a:gd name="T3" fmla="*/ 16 h 60"/>
                <a:gd name="T4" fmla="*/ 35 w 123"/>
                <a:gd name="T5" fmla="*/ 60 h 60"/>
                <a:gd name="T6" fmla="*/ 17 w 123"/>
                <a:gd name="T7" fmla="*/ 60 h 60"/>
                <a:gd name="T8" fmla="*/ 17 w 123"/>
                <a:gd name="T9" fmla="*/ 16 h 60"/>
                <a:gd name="T10" fmla="*/ 0 w 123"/>
                <a:gd name="T11" fmla="*/ 16 h 60"/>
                <a:gd name="T12" fmla="*/ 0 w 123"/>
                <a:gd name="T13" fmla="*/ 0 h 60"/>
                <a:gd name="T14" fmla="*/ 51 w 123"/>
                <a:gd name="T15" fmla="*/ 0 h 60"/>
                <a:gd name="T16" fmla="*/ 51 w 123"/>
                <a:gd name="T17" fmla="*/ 16 h 60"/>
                <a:gd name="T18" fmla="*/ 123 w 123"/>
                <a:gd name="T19" fmla="*/ 0 h 60"/>
                <a:gd name="T20" fmla="*/ 123 w 123"/>
                <a:gd name="T21" fmla="*/ 0 h 60"/>
                <a:gd name="T22" fmla="*/ 123 w 123"/>
                <a:gd name="T23" fmla="*/ 60 h 60"/>
                <a:gd name="T24" fmla="*/ 105 w 123"/>
                <a:gd name="T25" fmla="*/ 60 h 60"/>
                <a:gd name="T26" fmla="*/ 105 w 123"/>
                <a:gd name="T27" fmla="*/ 27 h 60"/>
                <a:gd name="T28" fmla="*/ 91 w 123"/>
                <a:gd name="T29" fmla="*/ 49 h 60"/>
                <a:gd name="T30" fmla="*/ 89 w 123"/>
                <a:gd name="T31" fmla="*/ 49 h 60"/>
                <a:gd name="T32" fmla="*/ 75 w 123"/>
                <a:gd name="T33" fmla="*/ 27 h 60"/>
                <a:gd name="T34" fmla="*/ 75 w 123"/>
                <a:gd name="T35" fmla="*/ 60 h 60"/>
                <a:gd name="T36" fmla="*/ 57 w 123"/>
                <a:gd name="T37" fmla="*/ 60 h 60"/>
                <a:gd name="T38" fmla="*/ 57 w 123"/>
                <a:gd name="T39" fmla="*/ 0 h 60"/>
                <a:gd name="T40" fmla="*/ 75 w 123"/>
                <a:gd name="T41" fmla="*/ 0 h 60"/>
                <a:gd name="T42" fmla="*/ 90 w 123"/>
                <a:gd name="T43" fmla="*/ 23 h 60"/>
                <a:gd name="T44" fmla="*/ 105 w 123"/>
                <a:gd name="T45" fmla="*/ 0 h 60"/>
                <a:gd name="T46" fmla="*/ 123 w 123"/>
                <a:gd name="T47" fmla="*/ 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23" h="60">
                  <a:moveTo>
                    <a:pt x="51" y="16"/>
                  </a:moveTo>
                  <a:lnTo>
                    <a:pt x="35" y="16"/>
                  </a:lnTo>
                  <a:lnTo>
                    <a:pt x="35" y="60"/>
                  </a:lnTo>
                  <a:lnTo>
                    <a:pt x="17" y="60"/>
                  </a:lnTo>
                  <a:lnTo>
                    <a:pt x="17" y="16"/>
                  </a:lnTo>
                  <a:lnTo>
                    <a:pt x="0" y="16"/>
                  </a:lnTo>
                  <a:lnTo>
                    <a:pt x="0" y="0"/>
                  </a:lnTo>
                  <a:lnTo>
                    <a:pt x="51" y="0"/>
                  </a:lnTo>
                  <a:lnTo>
                    <a:pt x="51" y="16"/>
                  </a:lnTo>
                  <a:close/>
                  <a:moveTo>
                    <a:pt x="123" y="0"/>
                  </a:moveTo>
                  <a:lnTo>
                    <a:pt x="123" y="0"/>
                  </a:lnTo>
                  <a:lnTo>
                    <a:pt x="123" y="60"/>
                  </a:lnTo>
                  <a:lnTo>
                    <a:pt x="105" y="60"/>
                  </a:lnTo>
                  <a:lnTo>
                    <a:pt x="105" y="27"/>
                  </a:lnTo>
                  <a:lnTo>
                    <a:pt x="91" y="49"/>
                  </a:lnTo>
                  <a:lnTo>
                    <a:pt x="89" y="49"/>
                  </a:lnTo>
                  <a:lnTo>
                    <a:pt x="75" y="27"/>
                  </a:lnTo>
                  <a:lnTo>
                    <a:pt x="75" y="60"/>
                  </a:lnTo>
                  <a:lnTo>
                    <a:pt x="57" y="60"/>
                  </a:lnTo>
                  <a:lnTo>
                    <a:pt x="57" y="0"/>
                  </a:lnTo>
                  <a:lnTo>
                    <a:pt x="75" y="0"/>
                  </a:lnTo>
                  <a:lnTo>
                    <a:pt x="90" y="23"/>
                  </a:lnTo>
                  <a:lnTo>
                    <a:pt x="105" y="0"/>
                  </a:lnTo>
                  <a:lnTo>
                    <a:pt x="123" y="0"/>
                  </a:lnTo>
                  <a:close/>
                </a:path>
              </a:pathLst>
            </a:custGeom>
            <a:solidFill>
              <a:srgbClr val="11111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160" name="Freeform 68"/>
            <p:cNvSpPr>
              <a:spLocks noEditPoints="1"/>
            </p:cNvSpPr>
            <p:nvPr/>
          </p:nvSpPr>
          <p:spPr bwMode="auto">
            <a:xfrm>
              <a:off x="2097088" y="12006263"/>
              <a:ext cx="211138" cy="103188"/>
            </a:xfrm>
            <a:custGeom>
              <a:avLst/>
              <a:gdLst>
                <a:gd name="T0" fmla="*/ 0 w 119"/>
                <a:gd name="T1" fmla="*/ 0 h 58"/>
                <a:gd name="T2" fmla="*/ 0 w 119"/>
                <a:gd name="T3" fmla="*/ 16 h 58"/>
                <a:gd name="T4" fmla="*/ 16 w 119"/>
                <a:gd name="T5" fmla="*/ 16 h 58"/>
                <a:gd name="T6" fmla="*/ 16 w 119"/>
                <a:gd name="T7" fmla="*/ 58 h 58"/>
                <a:gd name="T8" fmla="*/ 34 w 119"/>
                <a:gd name="T9" fmla="*/ 58 h 58"/>
                <a:gd name="T10" fmla="*/ 34 w 119"/>
                <a:gd name="T11" fmla="*/ 16 h 58"/>
                <a:gd name="T12" fmla="*/ 50 w 119"/>
                <a:gd name="T13" fmla="*/ 16 h 58"/>
                <a:gd name="T14" fmla="*/ 50 w 119"/>
                <a:gd name="T15" fmla="*/ 0 h 58"/>
                <a:gd name="T16" fmla="*/ 0 w 119"/>
                <a:gd name="T17" fmla="*/ 0 h 58"/>
                <a:gd name="T18" fmla="*/ 102 w 119"/>
                <a:gd name="T19" fmla="*/ 0 h 58"/>
                <a:gd name="T20" fmla="*/ 102 w 119"/>
                <a:gd name="T21" fmla="*/ 0 h 58"/>
                <a:gd name="T22" fmla="*/ 88 w 119"/>
                <a:gd name="T23" fmla="*/ 23 h 58"/>
                <a:gd name="T24" fmla="*/ 73 w 119"/>
                <a:gd name="T25" fmla="*/ 0 h 58"/>
                <a:gd name="T26" fmla="*/ 56 w 119"/>
                <a:gd name="T27" fmla="*/ 0 h 58"/>
                <a:gd name="T28" fmla="*/ 56 w 119"/>
                <a:gd name="T29" fmla="*/ 58 h 58"/>
                <a:gd name="T30" fmla="*/ 73 w 119"/>
                <a:gd name="T31" fmla="*/ 58 h 58"/>
                <a:gd name="T32" fmla="*/ 73 w 119"/>
                <a:gd name="T33" fmla="*/ 27 h 58"/>
                <a:gd name="T34" fmla="*/ 87 w 119"/>
                <a:gd name="T35" fmla="*/ 48 h 58"/>
                <a:gd name="T36" fmla="*/ 88 w 119"/>
                <a:gd name="T37" fmla="*/ 48 h 58"/>
                <a:gd name="T38" fmla="*/ 102 w 119"/>
                <a:gd name="T39" fmla="*/ 27 h 58"/>
                <a:gd name="T40" fmla="*/ 102 w 119"/>
                <a:gd name="T41" fmla="*/ 58 h 58"/>
                <a:gd name="T42" fmla="*/ 119 w 119"/>
                <a:gd name="T43" fmla="*/ 58 h 58"/>
                <a:gd name="T44" fmla="*/ 119 w 119"/>
                <a:gd name="T45" fmla="*/ 0 h 58"/>
                <a:gd name="T46" fmla="*/ 102 w 119"/>
                <a:gd name="T47" fmla="*/ 0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19" h="58">
                  <a:moveTo>
                    <a:pt x="0" y="0"/>
                  </a:moveTo>
                  <a:lnTo>
                    <a:pt x="0" y="16"/>
                  </a:lnTo>
                  <a:lnTo>
                    <a:pt x="16" y="16"/>
                  </a:lnTo>
                  <a:lnTo>
                    <a:pt x="16" y="58"/>
                  </a:lnTo>
                  <a:lnTo>
                    <a:pt x="34" y="58"/>
                  </a:lnTo>
                  <a:lnTo>
                    <a:pt x="34" y="16"/>
                  </a:lnTo>
                  <a:lnTo>
                    <a:pt x="50" y="16"/>
                  </a:lnTo>
                  <a:lnTo>
                    <a:pt x="50" y="0"/>
                  </a:lnTo>
                  <a:lnTo>
                    <a:pt x="0" y="0"/>
                  </a:lnTo>
                  <a:close/>
                  <a:moveTo>
                    <a:pt x="102" y="0"/>
                  </a:moveTo>
                  <a:lnTo>
                    <a:pt x="102" y="0"/>
                  </a:lnTo>
                  <a:lnTo>
                    <a:pt x="88" y="23"/>
                  </a:lnTo>
                  <a:lnTo>
                    <a:pt x="73" y="0"/>
                  </a:lnTo>
                  <a:lnTo>
                    <a:pt x="56" y="0"/>
                  </a:lnTo>
                  <a:lnTo>
                    <a:pt x="56" y="58"/>
                  </a:lnTo>
                  <a:lnTo>
                    <a:pt x="73" y="58"/>
                  </a:lnTo>
                  <a:lnTo>
                    <a:pt x="73" y="27"/>
                  </a:lnTo>
                  <a:lnTo>
                    <a:pt x="87" y="48"/>
                  </a:lnTo>
                  <a:lnTo>
                    <a:pt x="88" y="48"/>
                  </a:lnTo>
                  <a:lnTo>
                    <a:pt x="102" y="27"/>
                  </a:lnTo>
                  <a:lnTo>
                    <a:pt x="102" y="58"/>
                  </a:lnTo>
                  <a:lnTo>
                    <a:pt x="119" y="58"/>
                  </a:lnTo>
                  <a:lnTo>
                    <a:pt x="119" y="0"/>
                  </a:lnTo>
                  <a:lnTo>
                    <a:pt x="102" y="0"/>
                  </a:lnTo>
                  <a:close/>
                </a:path>
              </a:pathLst>
            </a:custGeom>
            <a:solidFill>
              <a:srgbClr val="11111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161" name="Freeform 69"/>
            <p:cNvSpPr>
              <a:spLocks noEditPoints="1"/>
            </p:cNvSpPr>
            <p:nvPr/>
          </p:nvSpPr>
          <p:spPr bwMode="auto">
            <a:xfrm>
              <a:off x="-2605087" y="9350376"/>
              <a:ext cx="160338" cy="165100"/>
            </a:xfrm>
            <a:custGeom>
              <a:avLst/>
              <a:gdLst>
                <a:gd name="T0" fmla="*/ 48 w 90"/>
                <a:gd name="T1" fmla="*/ 71 h 92"/>
                <a:gd name="T2" fmla="*/ 68 w 90"/>
                <a:gd name="T3" fmla="*/ 63 h 92"/>
                <a:gd name="T4" fmla="*/ 86 w 90"/>
                <a:gd name="T5" fmla="*/ 73 h 92"/>
                <a:gd name="T6" fmla="*/ 48 w 90"/>
                <a:gd name="T7" fmla="*/ 92 h 92"/>
                <a:gd name="T8" fmla="*/ 0 w 90"/>
                <a:gd name="T9" fmla="*/ 46 h 92"/>
                <a:gd name="T10" fmla="*/ 46 w 90"/>
                <a:gd name="T11" fmla="*/ 0 h 92"/>
                <a:gd name="T12" fmla="*/ 90 w 90"/>
                <a:gd name="T13" fmla="*/ 46 h 92"/>
                <a:gd name="T14" fmla="*/ 89 w 90"/>
                <a:gd name="T15" fmla="*/ 55 h 92"/>
                <a:gd name="T16" fmla="*/ 24 w 90"/>
                <a:gd name="T17" fmla="*/ 55 h 92"/>
                <a:gd name="T18" fmla="*/ 48 w 90"/>
                <a:gd name="T19" fmla="*/ 71 h 92"/>
                <a:gd name="T20" fmla="*/ 68 w 90"/>
                <a:gd name="T21" fmla="*/ 37 h 92"/>
                <a:gd name="T22" fmla="*/ 68 w 90"/>
                <a:gd name="T23" fmla="*/ 37 h 92"/>
                <a:gd name="T24" fmla="*/ 46 w 90"/>
                <a:gd name="T25" fmla="*/ 20 h 92"/>
                <a:gd name="T26" fmla="*/ 23 w 90"/>
                <a:gd name="T27" fmla="*/ 37 h 92"/>
                <a:gd name="T28" fmla="*/ 68 w 90"/>
                <a:gd name="T29" fmla="*/ 37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90" h="92">
                  <a:moveTo>
                    <a:pt x="48" y="71"/>
                  </a:moveTo>
                  <a:cubicBezTo>
                    <a:pt x="57" y="71"/>
                    <a:pt x="64" y="68"/>
                    <a:pt x="68" y="63"/>
                  </a:cubicBezTo>
                  <a:lnTo>
                    <a:pt x="86" y="73"/>
                  </a:lnTo>
                  <a:cubicBezTo>
                    <a:pt x="78" y="85"/>
                    <a:pt x="65" y="92"/>
                    <a:pt x="48" y="92"/>
                  </a:cubicBezTo>
                  <a:cubicBezTo>
                    <a:pt x="19" y="92"/>
                    <a:pt x="0" y="72"/>
                    <a:pt x="0" y="46"/>
                  </a:cubicBezTo>
                  <a:cubicBezTo>
                    <a:pt x="0" y="20"/>
                    <a:pt x="19" y="0"/>
                    <a:pt x="46" y="0"/>
                  </a:cubicBezTo>
                  <a:cubicBezTo>
                    <a:pt x="72" y="0"/>
                    <a:pt x="90" y="20"/>
                    <a:pt x="90" y="46"/>
                  </a:cubicBezTo>
                  <a:cubicBezTo>
                    <a:pt x="90" y="49"/>
                    <a:pt x="90" y="52"/>
                    <a:pt x="89" y="55"/>
                  </a:cubicBezTo>
                  <a:lnTo>
                    <a:pt x="24" y="55"/>
                  </a:lnTo>
                  <a:cubicBezTo>
                    <a:pt x="27" y="66"/>
                    <a:pt x="36" y="71"/>
                    <a:pt x="48" y="71"/>
                  </a:cubicBezTo>
                  <a:close/>
                  <a:moveTo>
                    <a:pt x="68" y="37"/>
                  </a:moveTo>
                  <a:lnTo>
                    <a:pt x="68" y="37"/>
                  </a:lnTo>
                  <a:cubicBezTo>
                    <a:pt x="65" y="25"/>
                    <a:pt x="56" y="20"/>
                    <a:pt x="46" y="20"/>
                  </a:cubicBezTo>
                  <a:cubicBezTo>
                    <a:pt x="34" y="20"/>
                    <a:pt x="26" y="26"/>
                    <a:pt x="23" y="37"/>
                  </a:cubicBezTo>
                  <a:lnTo>
                    <a:pt x="68" y="37"/>
                  </a:lnTo>
                  <a:close/>
                </a:path>
              </a:pathLst>
            </a:custGeom>
            <a:solidFill>
              <a:srgbClr val="11111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162" name="Freeform 70"/>
            <p:cNvSpPr>
              <a:spLocks/>
            </p:cNvSpPr>
            <p:nvPr/>
          </p:nvSpPr>
          <p:spPr bwMode="auto">
            <a:xfrm>
              <a:off x="-2420937" y="9350376"/>
              <a:ext cx="146050" cy="158750"/>
            </a:xfrm>
            <a:custGeom>
              <a:avLst/>
              <a:gdLst>
                <a:gd name="T0" fmla="*/ 82 w 82"/>
                <a:gd name="T1" fmla="*/ 36 h 89"/>
                <a:gd name="T2" fmla="*/ 82 w 82"/>
                <a:gd name="T3" fmla="*/ 89 h 89"/>
                <a:gd name="T4" fmla="*/ 59 w 82"/>
                <a:gd name="T5" fmla="*/ 89 h 89"/>
                <a:gd name="T6" fmla="*/ 59 w 82"/>
                <a:gd name="T7" fmla="*/ 39 h 89"/>
                <a:gd name="T8" fmla="*/ 42 w 82"/>
                <a:gd name="T9" fmla="*/ 21 h 89"/>
                <a:gd name="T10" fmla="*/ 23 w 82"/>
                <a:gd name="T11" fmla="*/ 42 h 89"/>
                <a:gd name="T12" fmla="*/ 23 w 82"/>
                <a:gd name="T13" fmla="*/ 89 h 89"/>
                <a:gd name="T14" fmla="*/ 0 w 82"/>
                <a:gd name="T15" fmla="*/ 89 h 89"/>
                <a:gd name="T16" fmla="*/ 0 w 82"/>
                <a:gd name="T17" fmla="*/ 2 h 89"/>
                <a:gd name="T18" fmla="*/ 23 w 82"/>
                <a:gd name="T19" fmla="*/ 2 h 89"/>
                <a:gd name="T20" fmla="*/ 23 w 82"/>
                <a:gd name="T21" fmla="*/ 12 h 89"/>
                <a:gd name="T22" fmla="*/ 49 w 82"/>
                <a:gd name="T23" fmla="*/ 0 h 89"/>
                <a:gd name="T24" fmla="*/ 82 w 82"/>
                <a:gd name="T25" fmla="*/ 36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82" h="89">
                  <a:moveTo>
                    <a:pt x="82" y="36"/>
                  </a:moveTo>
                  <a:lnTo>
                    <a:pt x="82" y="89"/>
                  </a:lnTo>
                  <a:lnTo>
                    <a:pt x="59" y="89"/>
                  </a:lnTo>
                  <a:lnTo>
                    <a:pt x="59" y="39"/>
                  </a:lnTo>
                  <a:cubicBezTo>
                    <a:pt x="59" y="27"/>
                    <a:pt x="52" y="21"/>
                    <a:pt x="42" y="21"/>
                  </a:cubicBezTo>
                  <a:cubicBezTo>
                    <a:pt x="31" y="21"/>
                    <a:pt x="23" y="27"/>
                    <a:pt x="23" y="42"/>
                  </a:cubicBezTo>
                  <a:lnTo>
                    <a:pt x="23" y="89"/>
                  </a:lnTo>
                  <a:lnTo>
                    <a:pt x="0" y="89"/>
                  </a:lnTo>
                  <a:lnTo>
                    <a:pt x="0" y="2"/>
                  </a:lnTo>
                  <a:lnTo>
                    <a:pt x="23" y="2"/>
                  </a:lnTo>
                  <a:lnTo>
                    <a:pt x="23" y="12"/>
                  </a:lnTo>
                  <a:cubicBezTo>
                    <a:pt x="28" y="4"/>
                    <a:pt x="37" y="0"/>
                    <a:pt x="49" y="0"/>
                  </a:cubicBezTo>
                  <a:cubicBezTo>
                    <a:pt x="67" y="0"/>
                    <a:pt x="82" y="13"/>
                    <a:pt x="82" y="36"/>
                  </a:cubicBezTo>
                  <a:close/>
                </a:path>
              </a:pathLst>
            </a:custGeom>
            <a:solidFill>
              <a:srgbClr val="11111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163" name="Freeform 71"/>
            <p:cNvSpPr>
              <a:spLocks/>
            </p:cNvSpPr>
            <p:nvPr/>
          </p:nvSpPr>
          <p:spPr bwMode="auto">
            <a:xfrm>
              <a:off x="-2182812" y="9291638"/>
              <a:ext cx="160338" cy="217488"/>
            </a:xfrm>
            <a:custGeom>
              <a:avLst/>
              <a:gdLst>
                <a:gd name="T0" fmla="*/ 90 w 90"/>
                <a:gd name="T1" fmla="*/ 23 h 122"/>
                <a:gd name="T2" fmla="*/ 57 w 90"/>
                <a:gd name="T3" fmla="*/ 23 h 122"/>
                <a:gd name="T4" fmla="*/ 57 w 90"/>
                <a:gd name="T5" fmla="*/ 122 h 122"/>
                <a:gd name="T6" fmla="*/ 33 w 90"/>
                <a:gd name="T7" fmla="*/ 122 h 122"/>
                <a:gd name="T8" fmla="*/ 33 w 90"/>
                <a:gd name="T9" fmla="*/ 23 h 122"/>
                <a:gd name="T10" fmla="*/ 0 w 90"/>
                <a:gd name="T11" fmla="*/ 23 h 122"/>
                <a:gd name="T12" fmla="*/ 0 w 90"/>
                <a:gd name="T13" fmla="*/ 0 h 122"/>
                <a:gd name="T14" fmla="*/ 90 w 90"/>
                <a:gd name="T15" fmla="*/ 0 h 122"/>
                <a:gd name="T16" fmla="*/ 90 w 90"/>
                <a:gd name="T17" fmla="*/ 23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0" h="122">
                  <a:moveTo>
                    <a:pt x="90" y="23"/>
                  </a:moveTo>
                  <a:lnTo>
                    <a:pt x="57" y="23"/>
                  </a:lnTo>
                  <a:lnTo>
                    <a:pt x="57" y="122"/>
                  </a:lnTo>
                  <a:lnTo>
                    <a:pt x="33" y="122"/>
                  </a:lnTo>
                  <a:lnTo>
                    <a:pt x="33" y="23"/>
                  </a:lnTo>
                  <a:lnTo>
                    <a:pt x="0" y="23"/>
                  </a:lnTo>
                  <a:lnTo>
                    <a:pt x="0" y="0"/>
                  </a:lnTo>
                  <a:lnTo>
                    <a:pt x="90" y="0"/>
                  </a:lnTo>
                  <a:lnTo>
                    <a:pt x="90" y="23"/>
                  </a:lnTo>
                  <a:close/>
                </a:path>
              </a:pathLst>
            </a:custGeom>
            <a:solidFill>
              <a:srgbClr val="11111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164" name="Freeform 72"/>
            <p:cNvSpPr>
              <a:spLocks noEditPoints="1"/>
            </p:cNvSpPr>
            <p:nvPr/>
          </p:nvSpPr>
          <p:spPr bwMode="auto">
            <a:xfrm>
              <a:off x="-2012950" y="9350376"/>
              <a:ext cx="160338" cy="165100"/>
            </a:xfrm>
            <a:custGeom>
              <a:avLst/>
              <a:gdLst>
                <a:gd name="T0" fmla="*/ 48 w 90"/>
                <a:gd name="T1" fmla="*/ 71 h 92"/>
                <a:gd name="T2" fmla="*/ 68 w 90"/>
                <a:gd name="T3" fmla="*/ 63 h 92"/>
                <a:gd name="T4" fmla="*/ 86 w 90"/>
                <a:gd name="T5" fmla="*/ 73 h 92"/>
                <a:gd name="T6" fmla="*/ 48 w 90"/>
                <a:gd name="T7" fmla="*/ 92 h 92"/>
                <a:gd name="T8" fmla="*/ 0 w 90"/>
                <a:gd name="T9" fmla="*/ 46 h 92"/>
                <a:gd name="T10" fmla="*/ 46 w 90"/>
                <a:gd name="T11" fmla="*/ 0 h 92"/>
                <a:gd name="T12" fmla="*/ 90 w 90"/>
                <a:gd name="T13" fmla="*/ 46 h 92"/>
                <a:gd name="T14" fmla="*/ 89 w 90"/>
                <a:gd name="T15" fmla="*/ 55 h 92"/>
                <a:gd name="T16" fmla="*/ 23 w 90"/>
                <a:gd name="T17" fmla="*/ 55 h 92"/>
                <a:gd name="T18" fmla="*/ 48 w 90"/>
                <a:gd name="T19" fmla="*/ 71 h 92"/>
                <a:gd name="T20" fmla="*/ 68 w 90"/>
                <a:gd name="T21" fmla="*/ 37 h 92"/>
                <a:gd name="T22" fmla="*/ 68 w 90"/>
                <a:gd name="T23" fmla="*/ 37 h 92"/>
                <a:gd name="T24" fmla="*/ 46 w 90"/>
                <a:gd name="T25" fmla="*/ 20 h 92"/>
                <a:gd name="T26" fmla="*/ 23 w 90"/>
                <a:gd name="T27" fmla="*/ 37 h 92"/>
                <a:gd name="T28" fmla="*/ 68 w 90"/>
                <a:gd name="T29" fmla="*/ 37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90" h="92">
                  <a:moveTo>
                    <a:pt x="48" y="71"/>
                  </a:moveTo>
                  <a:cubicBezTo>
                    <a:pt x="57" y="71"/>
                    <a:pt x="64" y="68"/>
                    <a:pt x="68" y="63"/>
                  </a:cubicBezTo>
                  <a:lnTo>
                    <a:pt x="86" y="73"/>
                  </a:lnTo>
                  <a:cubicBezTo>
                    <a:pt x="77" y="85"/>
                    <a:pt x="64" y="92"/>
                    <a:pt x="48" y="92"/>
                  </a:cubicBezTo>
                  <a:cubicBezTo>
                    <a:pt x="18" y="92"/>
                    <a:pt x="0" y="72"/>
                    <a:pt x="0" y="46"/>
                  </a:cubicBezTo>
                  <a:cubicBezTo>
                    <a:pt x="0" y="20"/>
                    <a:pt x="19" y="0"/>
                    <a:pt x="46" y="0"/>
                  </a:cubicBezTo>
                  <a:cubicBezTo>
                    <a:pt x="72" y="0"/>
                    <a:pt x="90" y="20"/>
                    <a:pt x="90" y="46"/>
                  </a:cubicBezTo>
                  <a:cubicBezTo>
                    <a:pt x="90" y="49"/>
                    <a:pt x="90" y="52"/>
                    <a:pt x="89" y="55"/>
                  </a:cubicBezTo>
                  <a:lnTo>
                    <a:pt x="23" y="55"/>
                  </a:lnTo>
                  <a:cubicBezTo>
                    <a:pt x="27" y="66"/>
                    <a:pt x="36" y="71"/>
                    <a:pt x="48" y="71"/>
                  </a:cubicBezTo>
                  <a:close/>
                  <a:moveTo>
                    <a:pt x="68" y="37"/>
                  </a:moveTo>
                  <a:lnTo>
                    <a:pt x="68" y="37"/>
                  </a:lnTo>
                  <a:cubicBezTo>
                    <a:pt x="65" y="25"/>
                    <a:pt x="55" y="20"/>
                    <a:pt x="46" y="20"/>
                  </a:cubicBezTo>
                  <a:cubicBezTo>
                    <a:pt x="34" y="20"/>
                    <a:pt x="26" y="26"/>
                    <a:pt x="23" y="37"/>
                  </a:cubicBezTo>
                  <a:lnTo>
                    <a:pt x="68" y="37"/>
                  </a:lnTo>
                  <a:close/>
                </a:path>
              </a:pathLst>
            </a:custGeom>
            <a:solidFill>
              <a:srgbClr val="11111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165" name="Freeform 73"/>
            <p:cNvSpPr>
              <a:spLocks/>
            </p:cNvSpPr>
            <p:nvPr/>
          </p:nvSpPr>
          <p:spPr bwMode="auto">
            <a:xfrm>
              <a:off x="-1833562" y="9350376"/>
              <a:ext cx="150813" cy="165100"/>
            </a:xfrm>
            <a:custGeom>
              <a:avLst/>
              <a:gdLst>
                <a:gd name="T0" fmla="*/ 0 w 85"/>
                <a:gd name="T1" fmla="*/ 46 h 92"/>
                <a:gd name="T2" fmla="*/ 46 w 85"/>
                <a:gd name="T3" fmla="*/ 0 h 92"/>
                <a:gd name="T4" fmla="*/ 85 w 85"/>
                <a:gd name="T5" fmla="*/ 22 h 92"/>
                <a:gd name="T6" fmla="*/ 65 w 85"/>
                <a:gd name="T7" fmla="*/ 33 h 92"/>
                <a:gd name="T8" fmla="*/ 45 w 85"/>
                <a:gd name="T9" fmla="*/ 22 h 92"/>
                <a:gd name="T10" fmla="*/ 22 w 85"/>
                <a:gd name="T11" fmla="*/ 46 h 92"/>
                <a:gd name="T12" fmla="*/ 45 w 85"/>
                <a:gd name="T13" fmla="*/ 69 h 92"/>
                <a:gd name="T14" fmla="*/ 65 w 85"/>
                <a:gd name="T15" fmla="*/ 58 h 92"/>
                <a:gd name="T16" fmla="*/ 85 w 85"/>
                <a:gd name="T17" fmla="*/ 69 h 92"/>
                <a:gd name="T18" fmla="*/ 46 w 85"/>
                <a:gd name="T19" fmla="*/ 92 h 92"/>
                <a:gd name="T20" fmla="*/ 0 w 85"/>
                <a:gd name="T21" fmla="*/ 46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5" h="92">
                  <a:moveTo>
                    <a:pt x="0" y="46"/>
                  </a:moveTo>
                  <a:cubicBezTo>
                    <a:pt x="0" y="20"/>
                    <a:pt x="19" y="0"/>
                    <a:pt x="46" y="0"/>
                  </a:cubicBezTo>
                  <a:cubicBezTo>
                    <a:pt x="63" y="0"/>
                    <a:pt x="77" y="9"/>
                    <a:pt x="85" y="22"/>
                  </a:cubicBezTo>
                  <a:lnTo>
                    <a:pt x="65" y="33"/>
                  </a:lnTo>
                  <a:cubicBezTo>
                    <a:pt x="62" y="26"/>
                    <a:pt x="54" y="22"/>
                    <a:pt x="45" y="22"/>
                  </a:cubicBezTo>
                  <a:cubicBezTo>
                    <a:pt x="32" y="22"/>
                    <a:pt x="22" y="32"/>
                    <a:pt x="22" y="46"/>
                  </a:cubicBezTo>
                  <a:cubicBezTo>
                    <a:pt x="22" y="59"/>
                    <a:pt x="32" y="69"/>
                    <a:pt x="45" y="69"/>
                  </a:cubicBezTo>
                  <a:cubicBezTo>
                    <a:pt x="54" y="69"/>
                    <a:pt x="62" y="65"/>
                    <a:pt x="65" y="58"/>
                  </a:cubicBezTo>
                  <a:lnTo>
                    <a:pt x="85" y="69"/>
                  </a:lnTo>
                  <a:cubicBezTo>
                    <a:pt x="77" y="83"/>
                    <a:pt x="63" y="92"/>
                    <a:pt x="46" y="92"/>
                  </a:cubicBezTo>
                  <a:cubicBezTo>
                    <a:pt x="19" y="92"/>
                    <a:pt x="0" y="72"/>
                    <a:pt x="0" y="46"/>
                  </a:cubicBezTo>
                  <a:close/>
                </a:path>
              </a:pathLst>
            </a:custGeom>
            <a:solidFill>
              <a:srgbClr val="11111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166" name="Freeform 74"/>
            <p:cNvSpPr>
              <a:spLocks/>
            </p:cNvSpPr>
            <p:nvPr/>
          </p:nvSpPr>
          <p:spPr bwMode="auto">
            <a:xfrm>
              <a:off x="-1663700" y="9350376"/>
              <a:ext cx="144463" cy="158750"/>
            </a:xfrm>
            <a:custGeom>
              <a:avLst/>
              <a:gdLst>
                <a:gd name="T0" fmla="*/ 81 w 81"/>
                <a:gd name="T1" fmla="*/ 36 h 89"/>
                <a:gd name="T2" fmla="*/ 81 w 81"/>
                <a:gd name="T3" fmla="*/ 89 h 89"/>
                <a:gd name="T4" fmla="*/ 59 w 81"/>
                <a:gd name="T5" fmla="*/ 89 h 89"/>
                <a:gd name="T6" fmla="*/ 59 w 81"/>
                <a:gd name="T7" fmla="*/ 39 h 89"/>
                <a:gd name="T8" fmla="*/ 41 w 81"/>
                <a:gd name="T9" fmla="*/ 21 h 89"/>
                <a:gd name="T10" fmla="*/ 22 w 81"/>
                <a:gd name="T11" fmla="*/ 42 h 89"/>
                <a:gd name="T12" fmla="*/ 22 w 81"/>
                <a:gd name="T13" fmla="*/ 89 h 89"/>
                <a:gd name="T14" fmla="*/ 0 w 81"/>
                <a:gd name="T15" fmla="*/ 89 h 89"/>
                <a:gd name="T16" fmla="*/ 0 w 81"/>
                <a:gd name="T17" fmla="*/ 2 h 89"/>
                <a:gd name="T18" fmla="*/ 22 w 81"/>
                <a:gd name="T19" fmla="*/ 2 h 89"/>
                <a:gd name="T20" fmla="*/ 22 w 81"/>
                <a:gd name="T21" fmla="*/ 12 h 89"/>
                <a:gd name="T22" fmla="*/ 48 w 81"/>
                <a:gd name="T23" fmla="*/ 0 h 89"/>
                <a:gd name="T24" fmla="*/ 81 w 81"/>
                <a:gd name="T25" fmla="*/ 36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81" h="89">
                  <a:moveTo>
                    <a:pt x="81" y="36"/>
                  </a:moveTo>
                  <a:lnTo>
                    <a:pt x="81" y="89"/>
                  </a:lnTo>
                  <a:lnTo>
                    <a:pt x="59" y="89"/>
                  </a:lnTo>
                  <a:lnTo>
                    <a:pt x="59" y="39"/>
                  </a:lnTo>
                  <a:cubicBezTo>
                    <a:pt x="59" y="27"/>
                    <a:pt x="52" y="21"/>
                    <a:pt x="41" y="21"/>
                  </a:cubicBezTo>
                  <a:cubicBezTo>
                    <a:pt x="31" y="21"/>
                    <a:pt x="22" y="27"/>
                    <a:pt x="22" y="42"/>
                  </a:cubicBezTo>
                  <a:lnTo>
                    <a:pt x="22" y="89"/>
                  </a:lnTo>
                  <a:lnTo>
                    <a:pt x="0" y="89"/>
                  </a:lnTo>
                  <a:lnTo>
                    <a:pt x="0" y="2"/>
                  </a:lnTo>
                  <a:lnTo>
                    <a:pt x="22" y="2"/>
                  </a:lnTo>
                  <a:lnTo>
                    <a:pt x="22" y="12"/>
                  </a:lnTo>
                  <a:cubicBezTo>
                    <a:pt x="28" y="4"/>
                    <a:pt x="37" y="0"/>
                    <a:pt x="48" y="0"/>
                  </a:cubicBezTo>
                  <a:cubicBezTo>
                    <a:pt x="67" y="0"/>
                    <a:pt x="81" y="13"/>
                    <a:pt x="81" y="36"/>
                  </a:cubicBezTo>
                  <a:close/>
                </a:path>
              </a:pathLst>
            </a:custGeom>
            <a:solidFill>
              <a:srgbClr val="11111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167" name="Freeform 75"/>
            <p:cNvSpPr>
              <a:spLocks noEditPoints="1"/>
            </p:cNvSpPr>
            <p:nvPr/>
          </p:nvSpPr>
          <p:spPr bwMode="auto">
            <a:xfrm>
              <a:off x="-1495425" y="9350376"/>
              <a:ext cx="163513" cy="165100"/>
            </a:xfrm>
            <a:custGeom>
              <a:avLst/>
              <a:gdLst>
                <a:gd name="T0" fmla="*/ 0 w 92"/>
                <a:gd name="T1" fmla="*/ 46 h 92"/>
                <a:gd name="T2" fmla="*/ 46 w 92"/>
                <a:gd name="T3" fmla="*/ 0 h 92"/>
                <a:gd name="T4" fmla="*/ 92 w 92"/>
                <a:gd name="T5" fmla="*/ 46 h 92"/>
                <a:gd name="T6" fmla="*/ 46 w 92"/>
                <a:gd name="T7" fmla="*/ 92 h 92"/>
                <a:gd name="T8" fmla="*/ 0 w 92"/>
                <a:gd name="T9" fmla="*/ 46 h 92"/>
                <a:gd name="T10" fmla="*/ 70 w 92"/>
                <a:gd name="T11" fmla="*/ 46 h 92"/>
                <a:gd name="T12" fmla="*/ 70 w 92"/>
                <a:gd name="T13" fmla="*/ 46 h 92"/>
                <a:gd name="T14" fmla="*/ 46 w 92"/>
                <a:gd name="T15" fmla="*/ 22 h 92"/>
                <a:gd name="T16" fmla="*/ 23 w 92"/>
                <a:gd name="T17" fmla="*/ 46 h 92"/>
                <a:gd name="T18" fmla="*/ 46 w 92"/>
                <a:gd name="T19" fmla="*/ 70 h 92"/>
                <a:gd name="T20" fmla="*/ 70 w 92"/>
                <a:gd name="T21" fmla="*/ 46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92" h="92">
                  <a:moveTo>
                    <a:pt x="0" y="46"/>
                  </a:moveTo>
                  <a:cubicBezTo>
                    <a:pt x="0" y="20"/>
                    <a:pt x="20" y="0"/>
                    <a:pt x="46" y="0"/>
                  </a:cubicBezTo>
                  <a:cubicBezTo>
                    <a:pt x="72" y="0"/>
                    <a:pt x="92" y="20"/>
                    <a:pt x="92" y="46"/>
                  </a:cubicBezTo>
                  <a:cubicBezTo>
                    <a:pt x="92" y="72"/>
                    <a:pt x="72" y="92"/>
                    <a:pt x="46" y="92"/>
                  </a:cubicBezTo>
                  <a:cubicBezTo>
                    <a:pt x="20" y="92"/>
                    <a:pt x="0" y="72"/>
                    <a:pt x="0" y="46"/>
                  </a:cubicBezTo>
                  <a:close/>
                  <a:moveTo>
                    <a:pt x="70" y="46"/>
                  </a:moveTo>
                  <a:lnTo>
                    <a:pt x="70" y="46"/>
                  </a:lnTo>
                  <a:cubicBezTo>
                    <a:pt x="70" y="32"/>
                    <a:pt x="59" y="22"/>
                    <a:pt x="46" y="22"/>
                  </a:cubicBezTo>
                  <a:cubicBezTo>
                    <a:pt x="33" y="22"/>
                    <a:pt x="23" y="32"/>
                    <a:pt x="23" y="46"/>
                  </a:cubicBezTo>
                  <a:cubicBezTo>
                    <a:pt x="23" y="60"/>
                    <a:pt x="33" y="70"/>
                    <a:pt x="46" y="70"/>
                  </a:cubicBezTo>
                  <a:cubicBezTo>
                    <a:pt x="59" y="70"/>
                    <a:pt x="70" y="60"/>
                    <a:pt x="70" y="46"/>
                  </a:cubicBezTo>
                  <a:close/>
                </a:path>
              </a:pathLst>
            </a:custGeom>
            <a:solidFill>
              <a:srgbClr val="11111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168" name="Rectangle 76"/>
            <p:cNvSpPr>
              <a:spLocks noChangeArrowheads="1"/>
            </p:cNvSpPr>
            <p:nvPr/>
          </p:nvSpPr>
          <p:spPr bwMode="auto">
            <a:xfrm>
              <a:off x="-1306512" y="9282113"/>
              <a:ext cx="41275" cy="227013"/>
            </a:xfrm>
            <a:prstGeom prst="rect">
              <a:avLst/>
            </a:prstGeom>
            <a:solidFill>
              <a:srgbClr val="11111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169" name="Freeform 77"/>
            <p:cNvSpPr>
              <a:spLocks noEditPoints="1"/>
            </p:cNvSpPr>
            <p:nvPr/>
          </p:nvSpPr>
          <p:spPr bwMode="auto">
            <a:xfrm>
              <a:off x="-1241425" y="9350376"/>
              <a:ext cx="165100" cy="165100"/>
            </a:xfrm>
            <a:custGeom>
              <a:avLst/>
              <a:gdLst>
                <a:gd name="T0" fmla="*/ 0 w 92"/>
                <a:gd name="T1" fmla="*/ 46 h 92"/>
                <a:gd name="T2" fmla="*/ 46 w 92"/>
                <a:gd name="T3" fmla="*/ 0 h 92"/>
                <a:gd name="T4" fmla="*/ 92 w 92"/>
                <a:gd name="T5" fmla="*/ 46 h 92"/>
                <a:gd name="T6" fmla="*/ 46 w 92"/>
                <a:gd name="T7" fmla="*/ 92 h 92"/>
                <a:gd name="T8" fmla="*/ 0 w 92"/>
                <a:gd name="T9" fmla="*/ 46 h 92"/>
                <a:gd name="T10" fmla="*/ 70 w 92"/>
                <a:gd name="T11" fmla="*/ 46 h 92"/>
                <a:gd name="T12" fmla="*/ 70 w 92"/>
                <a:gd name="T13" fmla="*/ 46 h 92"/>
                <a:gd name="T14" fmla="*/ 46 w 92"/>
                <a:gd name="T15" fmla="*/ 22 h 92"/>
                <a:gd name="T16" fmla="*/ 23 w 92"/>
                <a:gd name="T17" fmla="*/ 46 h 92"/>
                <a:gd name="T18" fmla="*/ 46 w 92"/>
                <a:gd name="T19" fmla="*/ 70 h 92"/>
                <a:gd name="T20" fmla="*/ 70 w 92"/>
                <a:gd name="T21" fmla="*/ 46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92" h="92">
                  <a:moveTo>
                    <a:pt x="0" y="46"/>
                  </a:moveTo>
                  <a:cubicBezTo>
                    <a:pt x="0" y="20"/>
                    <a:pt x="21" y="0"/>
                    <a:pt x="46" y="0"/>
                  </a:cubicBezTo>
                  <a:cubicBezTo>
                    <a:pt x="72" y="0"/>
                    <a:pt x="92" y="20"/>
                    <a:pt x="92" y="46"/>
                  </a:cubicBezTo>
                  <a:cubicBezTo>
                    <a:pt x="92" y="72"/>
                    <a:pt x="72" y="92"/>
                    <a:pt x="46" y="92"/>
                  </a:cubicBezTo>
                  <a:cubicBezTo>
                    <a:pt x="21" y="92"/>
                    <a:pt x="0" y="72"/>
                    <a:pt x="0" y="46"/>
                  </a:cubicBezTo>
                  <a:close/>
                  <a:moveTo>
                    <a:pt x="70" y="46"/>
                  </a:moveTo>
                  <a:lnTo>
                    <a:pt x="70" y="46"/>
                  </a:lnTo>
                  <a:cubicBezTo>
                    <a:pt x="70" y="32"/>
                    <a:pt x="60" y="22"/>
                    <a:pt x="46" y="22"/>
                  </a:cubicBezTo>
                  <a:cubicBezTo>
                    <a:pt x="33" y="22"/>
                    <a:pt x="23" y="32"/>
                    <a:pt x="23" y="46"/>
                  </a:cubicBezTo>
                  <a:cubicBezTo>
                    <a:pt x="23" y="60"/>
                    <a:pt x="33" y="70"/>
                    <a:pt x="46" y="70"/>
                  </a:cubicBezTo>
                  <a:cubicBezTo>
                    <a:pt x="60" y="70"/>
                    <a:pt x="70" y="60"/>
                    <a:pt x="70" y="46"/>
                  </a:cubicBezTo>
                  <a:close/>
                </a:path>
              </a:pathLst>
            </a:custGeom>
            <a:solidFill>
              <a:srgbClr val="11111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170" name="Freeform 78"/>
            <p:cNvSpPr>
              <a:spLocks noEditPoints="1"/>
            </p:cNvSpPr>
            <p:nvPr/>
          </p:nvSpPr>
          <p:spPr bwMode="auto">
            <a:xfrm>
              <a:off x="-1058862" y="9350376"/>
              <a:ext cx="165100" cy="225425"/>
            </a:xfrm>
            <a:custGeom>
              <a:avLst/>
              <a:gdLst>
                <a:gd name="T0" fmla="*/ 93 w 93"/>
                <a:gd name="T1" fmla="*/ 2 h 126"/>
                <a:gd name="T2" fmla="*/ 93 w 93"/>
                <a:gd name="T3" fmla="*/ 85 h 126"/>
                <a:gd name="T4" fmla="*/ 48 w 93"/>
                <a:gd name="T5" fmla="*/ 126 h 126"/>
                <a:gd name="T6" fmla="*/ 6 w 93"/>
                <a:gd name="T7" fmla="*/ 105 h 126"/>
                <a:gd name="T8" fmla="*/ 25 w 93"/>
                <a:gd name="T9" fmla="*/ 94 h 126"/>
                <a:gd name="T10" fmla="*/ 48 w 93"/>
                <a:gd name="T11" fmla="*/ 106 h 126"/>
                <a:gd name="T12" fmla="*/ 71 w 93"/>
                <a:gd name="T13" fmla="*/ 85 h 126"/>
                <a:gd name="T14" fmla="*/ 71 w 93"/>
                <a:gd name="T15" fmla="*/ 76 h 126"/>
                <a:gd name="T16" fmla="*/ 43 w 93"/>
                <a:gd name="T17" fmla="*/ 89 h 126"/>
                <a:gd name="T18" fmla="*/ 0 w 93"/>
                <a:gd name="T19" fmla="*/ 44 h 126"/>
                <a:gd name="T20" fmla="*/ 43 w 93"/>
                <a:gd name="T21" fmla="*/ 0 h 126"/>
                <a:gd name="T22" fmla="*/ 71 w 93"/>
                <a:gd name="T23" fmla="*/ 13 h 126"/>
                <a:gd name="T24" fmla="*/ 71 w 93"/>
                <a:gd name="T25" fmla="*/ 2 h 126"/>
                <a:gd name="T26" fmla="*/ 93 w 93"/>
                <a:gd name="T27" fmla="*/ 2 h 126"/>
                <a:gd name="T28" fmla="*/ 71 w 93"/>
                <a:gd name="T29" fmla="*/ 44 h 126"/>
                <a:gd name="T30" fmla="*/ 71 w 93"/>
                <a:gd name="T31" fmla="*/ 44 h 126"/>
                <a:gd name="T32" fmla="*/ 47 w 93"/>
                <a:gd name="T33" fmla="*/ 21 h 126"/>
                <a:gd name="T34" fmla="*/ 22 w 93"/>
                <a:gd name="T35" fmla="*/ 44 h 126"/>
                <a:gd name="T36" fmla="*/ 47 w 93"/>
                <a:gd name="T37" fmla="*/ 68 h 126"/>
                <a:gd name="T38" fmla="*/ 71 w 93"/>
                <a:gd name="T39" fmla="*/ 44 h 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93" h="126">
                  <a:moveTo>
                    <a:pt x="93" y="2"/>
                  </a:moveTo>
                  <a:lnTo>
                    <a:pt x="93" y="85"/>
                  </a:lnTo>
                  <a:cubicBezTo>
                    <a:pt x="93" y="114"/>
                    <a:pt x="71" y="126"/>
                    <a:pt x="48" y="126"/>
                  </a:cubicBezTo>
                  <a:cubicBezTo>
                    <a:pt x="29" y="126"/>
                    <a:pt x="14" y="119"/>
                    <a:pt x="6" y="105"/>
                  </a:cubicBezTo>
                  <a:lnTo>
                    <a:pt x="25" y="94"/>
                  </a:lnTo>
                  <a:cubicBezTo>
                    <a:pt x="29" y="101"/>
                    <a:pt x="35" y="106"/>
                    <a:pt x="48" y="106"/>
                  </a:cubicBezTo>
                  <a:cubicBezTo>
                    <a:pt x="62" y="106"/>
                    <a:pt x="71" y="99"/>
                    <a:pt x="71" y="85"/>
                  </a:cubicBezTo>
                  <a:lnTo>
                    <a:pt x="71" y="76"/>
                  </a:lnTo>
                  <a:cubicBezTo>
                    <a:pt x="65" y="84"/>
                    <a:pt x="56" y="89"/>
                    <a:pt x="43" y="89"/>
                  </a:cubicBezTo>
                  <a:cubicBezTo>
                    <a:pt x="19" y="89"/>
                    <a:pt x="0" y="69"/>
                    <a:pt x="0" y="44"/>
                  </a:cubicBezTo>
                  <a:cubicBezTo>
                    <a:pt x="0" y="20"/>
                    <a:pt x="19" y="0"/>
                    <a:pt x="43" y="0"/>
                  </a:cubicBezTo>
                  <a:cubicBezTo>
                    <a:pt x="56" y="0"/>
                    <a:pt x="65" y="5"/>
                    <a:pt x="71" y="13"/>
                  </a:cubicBezTo>
                  <a:lnTo>
                    <a:pt x="71" y="2"/>
                  </a:lnTo>
                  <a:lnTo>
                    <a:pt x="93" y="2"/>
                  </a:lnTo>
                  <a:close/>
                  <a:moveTo>
                    <a:pt x="71" y="44"/>
                  </a:moveTo>
                  <a:lnTo>
                    <a:pt x="71" y="44"/>
                  </a:lnTo>
                  <a:cubicBezTo>
                    <a:pt x="71" y="31"/>
                    <a:pt x="61" y="21"/>
                    <a:pt x="47" y="21"/>
                  </a:cubicBezTo>
                  <a:cubicBezTo>
                    <a:pt x="33" y="21"/>
                    <a:pt x="22" y="31"/>
                    <a:pt x="22" y="44"/>
                  </a:cubicBezTo>
                  <a:cubicBezTo>
                    <a:pt x="22" y="58"/>
                    <a:pt x="33" y="68"/>
                    <a:pt x="47" y="68"/>
                  </a:cubicBezTo>
                  <a:cubicBezTo>
                    <a:pt x="61" y="68"/>
                    <a:pt x="71" y="58"/>
                    <a:pt x="71" y="44"/>
                  </a:cubicBezTo>
                  <a:close/>
                </a:path>
              </a:pathLst>
            </a:custGeom>
            <a:solidFill>
              <a:srgbClr val="11111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171" name="Freeform 79"/>
            <p:cNvSpPr>
              <a:spLocks noEditPoints="1"/>
            </p:cNvSpPr>
            <p:nvPr/>
          </p:nvSpPr>
          <p:spPr bwMode="auto">
            <a:xfrm>
              <a:off x="-858837" y="9291638"/>
              <a:ext cx="58738" cy="217488"/>
            </a:xfrm>
            <a:custGeom>
              <a:avLst/>
              <a:gdLst>
                <a:gd name="T0" fmla="*/ 0 w 33"/>
                <a:gd name="T1" fmla="*/ 35 h 122"/>
                <a:gd name="T2" fmla="*/ 22 w 33"/>
                <a:gd name="T3" fmla="*/ 35 h 122"/>
                <a:gd name="T4" fmla="*/ 22 w 33"/>
                <a:gd name="T5" fmla="*/ 122 h 122"/>
                <a:gd name="T6" fmla="*/ 0 w 33"/>
                <a:gd name="T7" fmla="*/ 122 h 122"/>
                <a:gd name="T8" fmla="*/ 0 w 33"/>
                <a:gd name="T9" fmla="*/ 35 h 122"/>
                <a:gd name="T10" fmla="*/ 22 w 33"/>
                <a:gd name="T11" fmla="*/ 26 h 122"/>
                <a:gd name="T12" fmla="*/ 22 w 33"/>
                <a:gd name="T13" fmla="*/ 26 h 122"/>
                <a:gd name="T14" fmla="*/ 33 w 33"/>
                <a:gd name="T15" fmla="*/ 0 h 122"/>
                <a:gd name="T16" fmla="*/ 7 w 33"/>
                <a:gd name="T17" fmla="*/ 0 h 122"/>
                <a:gd name="T18" fmla="*/ 0 w 33"/>
                <a:gd name="T19" fmla="*/ 26 h 122"/>
                <a:gd name="T20" fmla="*/ 22 w 33"/>
                <a:gd name="T21" fmla="*/ 26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3" h="122">
                  <a:moveTo>
                    <a:pt x="0" y="35"/>
                  </a:moveTo>
                  <a:lnTo>
                    <a:pt x="22" y="35"/>
                  </a:lnTo>
                  <a:lnTo>
                    <a:pt x="22" y="122"/>
                  </a:lnTo>
                  <a:lnTo>
                    <a:pt x="0" y="122"/>
                  </a:lnTo>
                  <a:lnTo>
                    <a:pt x="0" y="35"/>
                  </a:lnTo>
                  <a:close/>
                  <a:moveTo>
                    <a:pt x="22" y="26"/>
                  </a:moveTo>
                  <a:lnTo>
                    <a:pt x="22" y="26"/>
                  </a:lnTo>
                  <a:lnTo>
                    <a:pt x="33" y="0"/>
                  </a:lnTo>
                  <a:lnTo>
                    <a:pt x="7" y="0"/>
                  </a:lnTo>
                  <a:lnTo>
                    <a:pt x="0" y="26"/>
                  </a:lnTo>
                  <a:lnTo>
                    <a:pt x="22" y="26"/>
                  </a:lnTo>
                  <a:close/>
                </a:path>
              </a:pathLst>
            </a:custGeom>
            <a:solidFill>
              <a:srgbClr val="11111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172" name="Freeform 80"/>
            <p:cNvSpPr>
              <a:spLocks noEditPoints="1"/>
            </p:cNvSpPr>
            <p:nvPr/>
          </p:nvSpPr>
          <p:spPr bwMode="auto">
            <a:xfrm>
              <a:off x="-793750" y="9350376"/>
              <a:ext cx="165100" cy="165100"/>
            </a:xfrm>
            <a:custGeom>
              <a:avLst/>
              <a:gdLst>
                <a:gd name="T0" fmla="*/ 93 w 93"/>
                <a:gd name="T1" fmla="*/ 2 h 92"/>
                <a:gd name="T2" fmla="*/ 93 w 93"/>
                <a:gd name="T3" fmla="*/ 89 h 92"/>
                <a:gd name="T4" fmla="*/ 70 w 93"/>
                <a:gd name="T5" fmla="*/ 89 h 92"/>
                <a:gd name="T6" fmla="*/ 70 w 93"/>
                <a:gd name="T7" fmla="*/ 79 h 92"/>
                <a:gd name="T8" fmla="*/ 42 w 93"/>
                <a:gd name="T9" fmla="*/ 92 h 92"/>
                <a:gd name="T10" fmla="*/ 0 w 93"/>
                <a:gd name="T11" fmla="*/ 46 h 92"/>
                <a:gd name="T12" fmla="*/ 42 w 93"/>
                <a:gd name="T13" fmla="*/ 0 h 92"/>
                <a:gd name="T14" fmla="*/ 70 w 93"/>
                <a:gd name="T15" fmla="*/ 12 h 92"/>
                <a:gd name="T16" fmla="*/ 70 w 93"/>
                <a:gd name="T17" fmla="*/ 2 h 92"/>
                <a:gd name="T18" fmla="*/ 93 w 93"/>
                <a:gd name="T19" fmla="*/ 2 h 92"/>
                <a:gd name="T20" fmla="*/ 70 w 93"/>
                <a:gd name="T21" fmla="*/ 46 h 92"/>
                <a:gd name="T22" fmla="*/ 70 w 93"/>
                <a:gd name="T23" fmla="*/ 46 h 92"/>
                <a:gd name="T24" fmla="*/ 46 w 93"/>
                <a:gd name="T25" fmla="*/ 21 h 92"/>
                <a:gd name="T26" fmla="*/ 22 w 93"/>
                <a:gd name="T27" fmla="*/ 46 h 92"/>
                <a:gd name="T28" fmla="*/ 46 w 93"/>
                <a:gd name="T29" fmla="*/ 70 h 92"/>
                <a:gd name="T30" fmla="*/ 70 w 93"/>
                <a:gd name="T31" fmla="*/ 46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93" h="92">
                  <a:moveTo>
                    <a:pt x="93" y="2"/>
                  </a:moveTo>
                  <a:lnTo>
                    <a:pt x="93" y="89"/>
                  </a:lnTo>
                  <a:lnTo>
                    <a:pt x="70" y="89"/>
                  </a:lnTo>
                  <a:lnTo>
                    <a:pt x="70" y="79"/>
                  </a:lnTo>
                  <a:cubicBezTo>
                    <a:pt x="64" y="87"/>
                    <a:pt x="55" y="92"/>
                    <a:pt x="42" y="92"/>
                  </a:cubicBezTo>
                  <a:cubicBezTo>
                    <a:pt x="19" y="92"/>
                    <a:pt x="0" y="72"/>
                    <a:pt x="0" y="46"/>
                  </a:cubicBezTo>
                  <a:cubicBezTo>
                    <a:pt x="0" y="20"/>
                    <a:pt x="19" y="0"/>
                    <a:pt x="42" y="0"/>
                  </a:cubicBezTo>
                  <a:cubicBezTo>
                    <a:pt x="55" y="0"/>
                    <a:pt x="64" y="5"/>
                    <a:pt x="70" y="12"/>
                  </a:cubicBezTo>
                  <a:lnTo>
                    <a:pt x="70" y="2"/>
                  </a:lnTo>
                  <a:lnTo>
                    <a:pt x="93" y="2"/>
                  </a:lnTo>
                  <a:close/>
                  <a:moveTo>
                    <a:pt x="70" y="46"/>
                  </a:moveTo>
                  <a:lnTo>
                    <a:pt x="70" y="46"/>
                  </a:lnTo>
                  <a:cubicBezTo>
                    <a:pt x="70" y="31"/>
                    <a:pt x="60" y="21"/>
                    <a:pt x="46" y="21"/>
                  </a:cubicBezTo>
                  <a:cubicBezTo>
                    <a:pt x="32" y="21"/>
                    <a:pt x="22" y="31"/>
                    <a:pt x="22" y="46"/>
                  </a:cubicBezTo>
                  <a:cubicBezTo>
                    <a:pt x="22" y="60"/>
                    <a:pt x="32" y="70"/>
                    <a:pt x="46" y="70"/>
                  </a:cubicBezTo>
                  <a:cubicBezTo>
                    <a:pt x="60" y="70"/>
                    <a:pt x="70" y="60"/>
                    <a:pt x="70" y="46"/>
                  </a:cubicBezTo>
                  <a:close/>
                </a:path>
              </a:pathLst>
            </a:custGeom>
            <a:solidFill>
              <a:srgbClr val="11111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</p:grpSp>
      <p:sp>
        <p:nvSpPr>
          <p:cNvPr id="174" name="Rectángulo 173"/>
          <p:cNvSpPr/>
          <p:nvPr/>
        </p:nvSpPr>
        <p:spPr>
          <a:xfrm>
            <a:off x="986338" y="4272010"/>
            <a:ext cx="592109" cy="592109"/>
          </a:xfrm>
          <a:prstGeom prst="rect">
            <a:avLst/>
          </a:prstGeom>
          <a:solidFill>
            <a:srgbClr val="FF162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175" name="Rectángulo 174"/>
          <p:cNvSpPr/>
          <p:nvPr/>
        </p:nvSpPr>
        <p:spPr>
          <a:xfrm>
            <a:off x="5250154" y="5520400"/>
            <a:ext cx="615984" cy="331304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173" name="Rectangle 5"/>
          <p:cNvSpPr>
            <a:spLocks noChangeArrowheads="1"/>
          </p:cNvSpPr>
          <p:nvPr/>
        </p:nvSpPr>
        <p:spPr bwMode="auto">
          <a:xfrm>
            <a:off x="377826" y="1997982"/>
            <a:ext cx="6086475" cy="6084662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7156123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317500" y="3502254"/>
            <a:ext cx="6205537" cy="3105150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AR"/>
          </a:p>
        </p:txBody>
      </p:sp>
      <p:sp>
        <p:nvSpPr>
          <p:cNvPr id="6" name="Rectangle 6"/>
          <p:cNvSpPr>
            <a:spLocks noChangeArrowheads="1"/>
          </p:cNvSpPr>
          <p:nvPr/>
        </p:nvSpPr>
        <p:spPr bwMode="auto">
          <a:xfrm>
            <a:off x="317500" y="5734975"/>
            <a:ext cx="6205538" cy="872429"/>
          </a:xfrm>
          <a:prstGeom prst="rect">
            <a:avLst/>
          </a:prstGeom>
          <a:solidFill>
            <a:srgbClr val="FF1628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AR"/>
          </a:p>
        </p:txBody>
      </p:sp>
      <p:sp>
        <p:nvSpPr>
          <p:cNvPr id="7" name="Rectangle 7"/>
          <p:cNvSpPr>
            <a:spLocks noChangeArrowheads="1"/>
          </p:cNvSpPr>
          <p:nvPr/>
        </p:nvSpPr>
        <p:spPr bwMode="auto">
          <a:xfrm>
            <a:off x="3838125" y="3767307"/>
            <a:ext cx="2417419" cy="2546013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AR"/>
          </a:p>
        </p:txBody>
      </p:sp>
      <p:sp>
        <p:nvSpPr>
          <p:cNvPr id="90" name="Rectangle 73"/>
          <p:cNvSpPr>
            <a:spLocks noChangeArrowheads="1"/>
          </p:cNvSpPr>
          <p:nvPr/>
        </p:nvSpPr>
        <p:spPr bwMode="auto">
          <a:xfrm>
            <a:off x="3872115" y="4935538"/>
            <a:ext cx="2349437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4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1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28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86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743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200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657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0" algn="ctr" defTabSz="914400"/>
            <a:r>
              <a:rPr kumimoji="0" lang="es-AR" altLang="es-AR" sz="120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latin typeface="Gilroy-Regular" panose="00000500000000000000" pitchFamily="2" charset="0"/>
              </a:rPr>
              <a:t>(Colocar imagen</a:t>
            </a:r>
            <a:r>
              <a:rPr kumimoji="0" lang="es-AR" altLang="es-AR" sz="1200" i="0" u="none" strike="noStrike" cap="none" normalizeH="0" dirty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latin typeface="Gilroy-Regular" panose="00000500000000000000" pitchFamily="2" charset="0"/>
              </a:rPr>
              <a:t> </a:t>
            </a:r>
            <a:r>
              <a:rPr kumimoji="0" lang="es-AR" altLang="es-AR" sz="120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latin typeface="Gilroy-Regular" panose="00000500000000000000" pitchFamily="2" charset="0"/>
              </a:rPr>
              <a:t>aquí)</a:t>
            </a:r>
            <a:endParaRPr lang="es-AR" altLang="es-AR" sz="1200" dirty="0">
              <a:solidFill>
                <a:schemeClr val="bg1">
                  <a:lumMod val="50000"/>
                </a:schemeClr>
              </a:solidFill>
              <a:latin typeface="Gilroy-Regular" panose="00000500000000000000" pitchFamily="2" charset="0"/>
            </a:endParaRPr>
          </a:p>
        </p:txBody>
      </p:sp>
      <p:sp>
        <p:nvSpPr>
          <p:cNvPr id="21" name="Rectangle 73"/>
          <p:cNvSpPr>
            <a:spLocks noChangeArrowheads="1"/>
          </p:cNvSpPr>
          <p:nvPr/>
        </p:nvSpPr>
        <p:spPr bwMode="auto">
          <a:xfrm>
            <a:off x="587964" y="3752588"/>
            <a:ext cx="3247190" cy="12311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4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1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28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86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743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200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657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defTabSz="914400" rtl="0" eaLnBrk="0" fontAlgn="base" latinLnBrk="0" hangingPunct="0">
              <a:lnSpc>
                <a:spcPts val="24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AR" altLang="es-AR" sz="2400" b="0" i="0" u="none" strike="noStrike" cap="none" normalizeH="0" baseline="0" dirty="0" smtClean="0">
                <a:ln>
                  <a:noFill/>
                </a:ln>
                <a:effectLst/>
                <a:latin typeface="Gilroy-Regular" panose="00000500000000000000" pitchFamily="2" charset="0"/>
              </a:rPr>
              <a:t>¡Formamos parte de</a:t>
            </a:r>
          </a:p>
          <a:p>
            <a:pPr defTabSz="914400">
              <a:lnSpc>
                <a:spcPts val="2400"/>
              </a:lnSpc>
            </a:pPr>
            <a:r>
              <a:rPr kumimoji="0" lang="es-AR" altLang="es-AR" sz="2400" b="1" i="0" u="none" strike="noStrike" cap="none" normalizeH="0" baseline="0" dirty="0" smtClean="0">
                <a:ln>
                  <a:noFill/>
                </a:ln>
                <a:effectLst/>
                <a:latin typeface="Gilroy-Bold" panose="00000800000000000000" pitchFamily="2" charset="0"/>
              </a:rPr>
              <a:t>Los Mejores Lugares </a:t>
            </a:r>
            <a:br>
              <a:rPr kumimoji="0" lang="es-AR" altLang="es-AR" sz="2400" b="1" i="0" u="none" strike="noStrike" cap="none" normalizeH="0" baseline="0" dirty="0" smtClean="0">
                <a:ln>
                  <a:noFill/>
                </a:ln>
                <a:effectLst/>
                <a:latin typeface="Gilroy-Bold" panose="00000800000000000000" pitchFamily="2" charset="0"/>
              </a:rPr>
            </a:br>
            <a:r>
              <a:rPr kumimoji="0" lang="es-AR" altLang="es-AR" sz="2400" b="1" i="0" u="none" strike="noStrike" cap="none" normalizeH="0" baseline="0" dirty="0" smtClean="0">
                <a:ln>
                  <a:noFill/>
                </a:ln>
                <a:effectLst/>
                <a:latin typeface="Gilroy-Bold" panose="00000800000000000000" pitchFamily="2" charset="0"/>
              </a:rPr>
              <a:t>para</a:t>
            </a:r>
            <a:r>
              <a:rPr lang="es-AR" altLang="es-AR" sz="2400" b="1" dirty="0">
                <a:latin typeface="Gilroy-Bold" panose="00000800000000000000" pitchFamily="2" charset="0"/>
              </a:rPr>
              <a:t> </a:t>
            </a:r>
            <a:r>
              <a:rPr lang="es-AR" altLang="es-AR" sz="2400" b="1" dirty="0" smtClean="0">
                <a:latin typeface="Gilroy-Bold" panose="00000800000000000000" pitchFamily="2" charset="0"/>
              </a:rPr>
              <a:t>Trabajar</a:t>
            </a:r>
            <a:r>
              <a:rPr kumimoji="0" lang="es-AR" altLang="es-AR" sz="2400" b="0" i="0" u="none" strike="noStrike" cap="none" normalizeH="0" baseline="0" dirty="0" smtClean="0">
                <a:ln>
                  <a:noFill/>
                </a:ln>
                <a:effectLst/>
                <a:latin typeface="Gilroy-Regular" panose="00000500000000000000" pitchFamily="2" charset="0"/>
              </a:rPr>
              <a:t>™ </a:t>
            </a:r>
            <a:r>
              <a:rPr kumimoji="0" lang="es-AR" altLang="es-AR" sz="2400" b="1" i="0" u="none" strike="noStrike" cap="none" normalizeH="0" baseline="0" dirty="0" smtClean="0">
                <a:ln>
                  <a:noFill/>
                </a:ln>
                <a:effectLst/>
                <a:latin typeface="Gilroy-Bold" panose="00000800000000000000" pitchFamily="2" charset="0"/>
              </a:rPr>
              <a:t>en </a:t>
            </a:r>
            <a:r>
              <a:rPr kumimoji="0" lang="es-AR" altLang="es-AR" sz="2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Gilroy-Bold" panose="00000800000000000000" pitchFamily="2" charset="0"/>
              </a:rPr>
              <a:t/>
            </a:r>
            <a:br>
              <a:rPr kumimoji="0" lang="es-AR" altLang="es-AR" sz="2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Gilroy-Bold" panose="00000800000000000000" pitchFamily="2" charset="0"/>
              </a:rPr>
            </a:br>
            <a:r>
              <a:rPr kumimoji="0" lang="es-AR" altLang="es-AR" sz="2400" b="1" i="0" u="none" strike="noStrike" cap="none" normalizeH="0" baseline="0" dirty="0" smtClean="0">
                <a:ln>
                  <a:noFill/>
                </a:ln>
                <a:solidFill>
                  <a:srgbClr val="FF1628"/>
                </a:solidFill>
                <a:effectLst/>
                <a:latin typeface="Gilroy-Bold" panose="00000800000000000000" pitchFamily="2" charset="0"/>
              </a:rPr>
              <a:t>Tecnología </a:t>
            </a:r>
            <a:r>
              <a:rPr kumimoji="0" lang="es-AR" altLang="es-AR" sz="2400" b="1" i="0" u="none" strike="noStrike" cap="none" normalizeH="0" baseline="0" dirty="0" smtClean="0">
                <a:ln>
                  <a:noFill/>
                </a:ln>
                <a:solidFill>
                  <a:srgbClr val="FF1628"/>
                </a:solidFill>
                <a:effectLst/>
                <a:latin typeface="Gilroy-Bold" panose="00000800000000000000" pitchFamily="2" charset="0"/>
              </a:rPr>
              <a:t>2023</a:t>
            </a:r>
            <a:r>
              <a:rPr kumimoji="0" lang="es-AR" altLang="es-AR" sz="2400" b="1" i="0" u="none" strike="noStrike" cap="none" normalizeH="0" baseline="0" dirty="0" smtClean="0">
                <a:ln>
                  <a:noFill/>
                </a:ln>
                <a:effectLst/>
                <a:latin typeface="Gilroy-Bold" panose="00000800000000000000" pitchFamily="2" charset="0"/>
              </a:rPr>
              <a:t>!</a:t>
            </a:r>
            <a:endParaRPr lang="es-AR" altLang="es-AR" sz="2400" b="1" dirty="0">
              <a:latin typeface="Gilroy-Bold" panose="00000800000000000000" pitchFamily="2" charset="0"/>
            </a:endParaRPr>
          </a:p>
        </p:txBody>
      </p:sp>
      <p:sp>
        <p:nvSpPr>
          <p:cNvPr id="24" name="Rectángulo 23"/>
          <p:cNvSpPr/>
          <p:nvPr/>
        </p:nvSpPr>
        <p:spPr>
          <a:xfrm>
            <a:off x="2876705" y="6361717"/>
            <a:ext cx="248265" cy="24826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26" name="Rectángulo 25"/>
          <p:cNvSpPr/>
          <p:nvPr/>
        </p:nvSpPr>
        <p:spPr>
          <a:xfrm>
            <a:off x="3634649" y="4430614"/>
            <a:ext cx="248265" cy="24826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27" name="Rectángulo 26"/>
          <p:cNvSpPr/>
          <p:nvPr/>
        </p:nvSpPr>
        <p:spPr>
          <a:xfrm>
            <a:off x="3866231" y="4430614"/>
            <a:ext cx="248265" cy="24826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28" name="Rectángulo 27"/>
          <p:cNvSpPr/>
          <p:nvPr/>
        </p:nvSpPr>
        <p:spPr>
          <a:xfrm>
            <a:off x="5506489" y="3502254"/>
            <a:ext cx="458542" cy="458542"/>
          </a:xfrm>
          <a:prstGeom prst="rect">
            <a:avLst/>
          </a:prstGeom>
          <a:solidFill>
            <a:srgbClr val="FF162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29" name="Rectángulo 28"/>
          <p:cNvSpPr/>
          <p:nvPr/>
        </p:nvSpPr>
        <p:spPr>
          <a:xfrm>
            <a:off x="2628440" y="6113452"/>
            <a:ext cx="248265" cy="24826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grpSp>
        <p:nvGrpSpPr>
          <p:cNvPr id="98" name="Grupo 97"/>
          <p:cNvGrpSpPr/>
          <p:nvPr/>
        </p:nvGrpSpPr>
        <p:grpSpPr>
          <a:xfrm>
            <a:off x="587964" y="5120204"/>
            <a:ext cx="1328863" cy="1253689"/>
            <a:chOff x="-2995612" y="7105651"/>
            <a:chExt cx="5303838" cy="5003800"/>
          </a:xfrm>
        </p:grpSpPr>
        <p:sp>
          <p:nvSpPr>
            <p:cNvPr id="99" name="Rectangle 5"/>
            <p:cNvSpPr>
              <a:spLocks noChangeArrowheads="1"/>
            </p:cNvSpPr>
            <p:nvPr/>
          </p:nvSpPr>
          <p:spPr bwMode="auto">
            <a:xfrm>
              <a:off x="-2995612" y="7105651"/>
              <a:ext cx="4992688" cy="5003800"/>
            </a:xfrm>
            <a:prstGeom prst="rect">
              <a:avLst/>
            </a:prstGeom>
            <a:solidFill>
              <a:srgbClr val="5D21B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100" name="Freeform 6"/>
            <p:cNvSpPr>
              <a:spLocks noEditPoints="1"/>
            </p:cNvSpPr>
            <p:nvPr/>
          </p:nvSpPr>
          <p:spPr bwMode="auto">
            <a:xfrm>
              <a:off x="-400050" y="11036301"/>
              <a:ext cx="265113" cy="280988"/>
            </a:xfrm>
            <a:custGeom>
              <a:avLst/>
              <a:gdLst>
                <a:gd name="T0" fmla="*/ 106 w 149"/>
                <a:gd name="T1" fmla="*/ 129 h 157"/>
                <a:gd name="T2" fmla="*/ 43 w 149"/>
                <a:gd name="T3" fmla="*/ 129 h 157"/>
                <a:gd name="T4" fmla="*/ 34 w 149"/>
                <a:gd name="T5" fmla="*/ 157 h 157"/>
                <a:gd name="T6" fmla="*/ 0 w 149"/>
                <a:gd name="T7" fmla="*/ 157 h 157"/>
                <a:gd name="T8" fmla="*/ 55 w 149"/>
                <a:gd name="T9" fmla="*/ 0 h 157"/>
                <a:gd name="T10" fmla="*/ 94 w 149"/>
                <a:gd name="T11" fmla="*/ 0 h 157"/>
                <a:gd name="T12" fmla="*/ 149 w 149"/>
                <a:gd name="T13" fmla="*/ 157 h 157"/>
                <a:gd name="T14" fmla="*/ 115 w 149"/>
                <a:gd name="T15" fmla="*/ 157 h 157"/>
                <a:gd name="T16" fmla="*/ 106 w 149"/>
                <a:gd name="T17" fmla="*/ 129 h 157"/>
                <a:gd name="T18" fmla="*/ 96 w 149"/>
                <a:gd name="T19" fmla="*/ 100 h 157"/>
                <a:gd name="T20" fmla="*/ 96 w 149"/>
                <a:gd name="T21" fmla="*/ 100 h 157"/>
                <a:gd name="T22" fmla="*/ 75 w 149"/>
                <a:gd name="T23" fmla="*/ 36 h 157"/>
                <a:gd name="T24" fmla="*/ 53 w 149"/>
                <a:gd name="T25" fmla="*/ 100 h 157"/>
                <a:gd name="T26" fmla="*/ 96 w 149"/>
                <a:gd name="T27" fmla="*/ 100 h 1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49" h="157">
                  <a:moveTo>
                    <a:pt x="106" y="129"/>
                  </a:moveTo>
                  <a:lnTo>
                    <a:pt x="43" y="129"/>
                  </a:lnTo>
                  <a:lnTo>
                    <a:pt x="34" y="157"/>
                  </a:lnTo>
                  <a:lnTo>
                    <a:pt x="0" y="157"/>
                  </a:lnTo>
                  <a:lnTo>
                    <a:pt x="55" y="0"/>
                  </a:lnTo>
                  <a:lnTo>
                    <a:pt x="94" y="0"/>
                  </a:lnTo>
                  <a:lnTo>
                    <a:pt x="149" y="157"/>
                  </a:lnTo>
                  <a:lnTo>
                    <a:pt x="115" y="157"/>
                  </a:lnTo>
                  <a:lnTo>
                    <a:pt x="106" y="129"/>
                  </a:lnTo>
                  <a:close/>
                  <a:moveTo>
                    <a:pt x="96" y="100"/>
                  </a:moveTo>
                  <a:lnTo>
                    <a:pt x="96" y="100"/>
                  </a:lnTo>
                  <a:lnTo>
                    <a:pt x="75" y="36"/>
                  </a:lnTo>
                  <a:lnTo>
                    <a:pt x="53" y="100"/>
                  </a:lnTo>
                  <a:lnTo>
                    <a:pt x="96" y="10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101" name="Freeform 7"/>
            <p:cNvSpPr>
              <a:spLocks noEditPoints="1"/>
            </p:cNvSpPr>
            <p:nvPr/>
          </p:nvSpPr>
          <p:spPr bwMode="auto">
            <a:xfrm>
              <a:off x="-114300" y="11036301"/>
              <a:ext cx="211138" cy="280988"/>
            </a:xfrm>
            <a:custGeom>
              <a:avLst/>
              <a:gdLst>
                <a:gd name="T0" fmla="*/ 54 w 119"/>
                <a:gd name="T1" fmla="*/ 103 h 157"/>
                <a:gd name="T2" fmla="*/ 31 w 119"/>
                <a:gd name="T3" fmla="*/ 103 h 157"/>
                <a:gd name="T4" fmla="*/ 31 w 119"/>
                <a:gd name="T5" fmla="*/ 157 h 157"/>
                <a:gd name="T6" fmla="*/ 0 w 119"/>
                <a:gd name="T7" fmla="*/ 157 h 157"/>
                <a:gd name="T8" fmla="*/ 0 w 119"/>
                <a:gd name="T9" fmla="*/ 0 h 157"/>
                <a:gd name="T10" fmla="*/ 63 w 119"/>
                <a:gd name="T11" fmla="*/ 0 h 157"/>
                <a:gd name="T12" fmla="*/ 115 w 119"/>
                <a:gd name="T13" fmla="*/ 52 h 157"/>
                <a:gd name="T14" fmla="*/ 85 w 119"/>
                <a:gd name="T15" fmla="*/ 98 h 157"/>
                <a:gd name="T16" fmla="*/ 119 w 119"/>
                <a:gd name="T17" fmla="*/ 157 h 157"/>
                <a:gd name="T18" fmla="*/ 86 w 119"/>
                <a:gd name="T19" fmla="*/ 157 h 157"/>
                <a:gd name="T20" fmla="*/ 54 w 119"/>
                <a:gd name="T21" fmla="*/ 103 h 157"/>
                <a:gd name="T22" fmla="*/ 31 w 119"/>
                <a:gd name="T23" fmla="*/ 76 h 157"/>
                <a:gd name="T24" fmla="*/ 31 w 119"/>
                <a:gd name="T25" fmla="*/ 76 h 157"/>
                <a:gd name="T26" fmla="*/ 63 w 119"/>
                <a:gd name="T27" fmla="*/ 76 h 157"/>
                <a:gd name="T28" fmla="*/ 84 w 119"/>
                <a:gd name="T29" fmla="*/ 52 h 157"/>
                <a:gd name="T30" fmla="*/ 63 w 119"/>
                <a:gd name="T31" fmla="*/ 29 h 157"/>
                <a:gd name="T32" fmla="*/ 31 w 119"/>
                <a:gd name="T33" fmla="*/ 29 h 157"/>
                <a:gd name="T34" fmla="*/ 31 w 119"/>
                <a:gd name="T35" fmla="*/ 76 h 1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19" h="157">
                  <a:moveTo>
                    <a:pt x="54" y="103"/>
                  </a:moveTo>
                  <a:lnTo>
                    <a:pt x="31" y="103"/>
                  </a:lnTo>
                  <a:lnTo>
                    <a:pt x="31" y="157"/>
                  </a:lnTo>
                  <a:lnTo>
                    <a:pt x="0" y="157"/>
                  </a:lnTo>
                  <a:lnTo>
                    <a:pt x="0" y="0"/>
                  </a:lnTo>
                  <a:lnTo>
                    <a:pt x="63" y="0"/>
                  </a:lnTo>
                  <a:cubicBezTo>
                    <a:pt x="92" y="0"/>
                    <a:pt x="115" y="24"/>
                    <a:pt x="115" y="52"/>
                  </a:cubicBezTo>
                  <a:cubicBezTo>
                    <a:pt x="115" y="72"/>
                    <a:pt x="103" y="90"/>
                    <a:pt x="85" y="98"/>
                  </a:cubicBezTo>
                  <a:lnTo>
                    <a:pt x="119" y="157"/>
                  </a:lnTo>
                  <a:lnTo>
                    <a:pt x="86" y="157"/>
                  </a:lnTo>
                  <a:lnTo>
                    <a:pt x="54" y="103"/>
                  </a:lnTo>
                  <a:close/>
                  <a:moveTo>
                    <a:pt x="31" y="76"/>
                  </a:moveTo>
                  <a:lnTo>
                    <a:pt x="31" y="76"/>
                  </a:lnTo>
                  <a:lnTo>
                    <a:pt x="63" y="76"/>
                  </a:lnTo>
                  <a:cubicBezTo>
                    <a:pt x="74" y="76"/>
                    <a:pt x="84" y="65"/>
                    <a:pt x="84" y="52"/>
                  </a:cubicBezTo>
                  <a:cubicBezTo>
                    <a:pt x="84" y="39"/>
                    <a:pt x="74" y="29"/>
                    <a:pt x="63" y="29"/>
                  </a:cubicBezTo>
                  <a:lnTo>
                    <a:pt x="31" y="29"/>
                  </a:lnTo>
                  <a:lnTo>
                    <a:pt x="31" y="7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102" name="Freeform 8"/>
            <p:cNvSpPr>
              <a:spLocks/>
            </p:cNvSpPr>
            <p:nvPr/>
          </p:nvSpPr>
          <p:spPr bwMode="auto">
            <a:xfrm>
              <a:off x="109538" y="11031538"/>
              <a:ext cx="287338" cy="290513"/>
            </a:xfrm>
            <a:custGeom>
              <a:avLst/>
              <a:gdLst>
                <a:gd name="T0" fmla="*/ 161 w 161"/>
                <a:gd name="T1" fmla="*/ 88 h 163"/>
                <a:gd name="T2" fmla="*/ 84 w 161"/>
                <a:gd name="T3" fmla="*/ 163 h 163"/>
                <a:gd name="T4" fmla="*/ 0 w 161"/>
                <a:gd name="T5" fmla="*/ 82 h 163"/>
                <a:gd name="T6" fmla="*/ 83 w 161"/>
                <a:gd name="T7" fmla="*/ 0 h 163"/>
                <a:gd name="T8" fmla="*/ 151 w 161"/>
                <a:gd name="T9" fmla="*/ 37 h 163"/>
                <a:gd name="T10" fmla="*/ 124 w 161"/>
                <a:gd name="T11" fmla="*/ 52 h 163"/>
                <a:gd name="T12" fmla="*/ 82 w 161"/>
                <a:gd name="T13" fmla="*/ 30 h 163"/>
                <a:gd name="T14" fmla="*/ 31 w 161"/>
                <a:gd name="T15" fmla="*/ 82 h 163"/>
                <a:gd name="T16" fmla="*/ 85 w 161"/>
                <a:gd name="T17" fmla="*/ 133 h 163"/>
                <a:gd name="T18" fmla="*/ 130 w 161"/>
                <a:gd name="T19" fmla="*/ 103 h 163"/>
                <a:gd name="T20" fmla="*/ 83 w 161"/>
                <a:gd name="T21" fmla="*/ 103 h 163"/>
                <a:gd name="T22" fmla="*/ 83 w 161"/>
                <a:gd name="T23" fmla="*/ 76 h 163"/>
                <a:gd name="T24" fmla="*/ 161 w 161"/>
                <a:gd name="T25" fmla="*/ 76 h 163"/>
                <a:gd name="T26" fmla="*/ 161 w 161"/>
                <a:gd name="T27" fmla="*/ 88 h 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61" h="163">
                  <a:moveTo>
                    <a:pt x="161" y="88"/>
                  </a:moveTo>
                  <a:cubicBezTo>
                    <a:pt x="161" y="133"/>
                    <a:pt x="129" y="163"/>
                    <a:pt x="84" y="163"/>
                  </a:cubicBezTo>
                  <a:cubicBezTo>
                    <a:pt x="35" y="163"/>
                    <a:pt x="0" y="127"/>
                    <a:pt x="0" y="82"/>
                  </a:cubicBezTo>
                  <a:cubicBezTo>
                    <a:pt x="0" y="36"/>
                    <a:pt x="36" y="0"/>
                    <a:pt x="83" y="0"/>
                  </a:cubicBezTo>
                  <a:cubicBezTo>
                    <a:pt x="112" y="0"/>
                    <a:pt x="138" y="15"/>
                    <a:pt x="151" y="37"/>
                  </a:cubicBezTo>
                  <a:lnTo>
                    <a:pt x="124" y="52"/>
                  </a:lnTo>
                  <a:cubicBezTo>
                    <a:pt x="117" y="39"/>
                    <a:pt x="101" y="30"/>
                    <a:pt x="82" y="30"/>
                  </a:cubicBezTo>
                  <a:cubicBezTo>
                    <a:pt x="53" y="30"/>
                    <a:pt x="31" y="52"/>
                    <a:pt x="31" y="82"/>
                  </a:cubicBezTo>
                  <a:cubicBezTo>
                    <a:pt x="31" y="111"/>
                    <a:pt x="52" y="133"/>
                    <a:pt x="85" y="133"/>
                  </a:cubicBezTo>
                  <a:cubicBezTo>
                    <a:pt x="109" y="133"/>
                    <a:pt x="125" y="121"/>
                    <a:pt x="130" y="103"/>
                  </a:cubicBezTo>
                  <a:lnTo>
                    <a:pt x="83" y="103"/>
                  </a:lnTo>
                  <a:lnTo>
                    <a:pt x="83" y="76"/>
                  </a:lnTo>
                  <a:lnTo>
                    <a:pt x="161" y="76"/>
                  </a:lnTo>
                  <a:lnTo>
                    <a:pt x="161" y="8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103" name="Freeform 9"/>
            <p:cNvSpPr>
              <a:spLocks/>
            </p:cNvSpPr>
            <p:nvPr/>
          </p:nvSpPr>
          <p:spPr bwMode="auto">
            <a:xfrm>
              <a:off x="428625" y="11036301"/>
              <a:ext cx="173038" cy="280988"/>
            </a:xfrm>
            <a:custGeom>
              <a:avLst/>
              <a:gdLst>
                <a:gd name="T0" fmla="*/ 97 w 97"/>
                <a:gd name="T1" fmla="*/ 128 h 157"/>
                <a:gd name="T2" fmla="*/ 97 w 97"/>
                <a:gd name="T3" fmla="*/ 157 h 157"/>
                <a:gd name="T4" fmla="*/ 0 w 97"/>
                <a:gd name="T5" fmla="*/ 157 h 157"/>
                <a:gd name="T6" fmla="*/ 0 w 97"/>
                <a:gd name="T7" fmla="*/ 0 h 157"/>
                <a:gd name="T8" fmla="*/ 96 w 97"/>
                <a:gd name="T9" fmla="*/ 0 h 157"/>
                <a:gd name="T10" fmla="*/ 96 w 97"/>
                <a:gd name="T11" fmla="*/ 30 h 157"/>
                <a:gd name="T12" fmla="*/ 31 w 97"/>
                <a:gd name="T13" fmla="*/ 30 h 157"/>
                <a:gd name="T14" fmla="*/ 31 w 97"/>
                <a:gd name="T15" fmla="*/ 63 h 157"/>
                <a:gd name="T16" fmla="*/ 91 w 97"/>
                <a:gd name="T17" fmla="*/ 63 h 157"/>
                <a:gd name="T18" fmla="*/ 91 w 97"/>
                <a:gd name="T19" fmla="*/ 92 h 157"/>
                <a:gd name="T20" fmla="*/ 31 w 97"/>
                <a:gd name="T21" fmla="*/ 92 h 157"/>
                <a:gd name="T22" fmla="*/ 31 w 97"/>
                <a:gd name="T23" fmla="*/ 128 h 157"/>
                <a:gd name="T24" fmla="*/ 97 w 97"/>
                <a:gd name="T25" fmla="*/ 128 h 1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7" h="157">
                  <a:moveTo>
                    <a:pt x="97" y="128"/>
                  </a:moveTo>
                  <a:lnTo>
                    <a:pt x="97" y="157"/>
                  </a:lnTo>
                  <a:lnTo>
                    <a:pt x="0" y="157"/>
                  </a:lnTo>
                  <a:lnTo>
                    <a:pt x="0" y="0"/>
                  </a:lnTo>
                  <a:lnTo>
                    <a:pt x="96" y="0"/>
                  </a:lnTo>
                  <a:lnTo>
                    <a:pt x="96" y="30"/>
                  </a:lnTo>
                  <a:lnTo>
                    <a:pt x="31" y="30"/>
                  </a:lnTo>
                  <a:lnTo>
                    <a:pt x="31" y="63"/>
                  </a:lnTo>
                  <a:lnTo>
                    <a:pt x="91" y="63"/>
                  </a:lnTo>
                  <a:lnTo>
                    <a:pt x="91" y="92"/>
                  </a:lnTo>
                  <a:lnTo>
                    <a:pt x="31" y="92"/>
                  </a:lnTo>
                  <a:lnTo>
                    <a:pt x="31" y="128"/>
                  </a:lnTo>
                  <a:lnTo>
                    <a:pt x="97" y="12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104" name="Freeform 10"/>
            <p:cNvSpPr>
              <a:spLocks/>
            </p:cNvSpPr>
            <p:nvPr/>
          </p:nvSpPr>
          <p:spPr bwMode="auto">
            <a:xfrm>
              <a:off x="633413" y="11036301"/>
              <a:ext cx="217488" cy="280988"/>
            </a:xfrm>
            <a:custGeom>
              <a:avLst/>
              <a:gdLst>
                <a:gd name="T0" fmla="*/ 122 w 122"/>
                <a:gd name="T1" fmla="*/ 0 h 157"/>
                <a:gd name="T2" fmla="*/ 122 w 122"/>
                <a:gd name="T3" fmla="*/ 157 h 157"/>
                <a:gd name="T4" fmla="*/ 98 w 122"/>
                <a:gd name="T5" fmla="*/ 157 h 157"/>
                <a:gd name="T6" fmla="*/ 31 w 122"/>
                <a:gd name="T7" fmla="*/ 61 h 157"/>
                <a:gd name="T8" fmla="*/ 31 w 122"/>
                <a:gd name="T9" fmla="*/ 157 h 157"/>
                <a:gd name="T10" fmla="*/ 0 w 122"/>
                <a:gd name="T11" fmla="*/ 157 h 157"/>
                <a:gd name="T12" fmla="*/ 0 w 122"/>
                <a:gd name="T13" fmla="*/ 0 h 157"/>
                <a:gd name="T14" fmla="*/ 23 w 122"/>
                <a:gd name="T15" fmla="*/ 0 h 157"/>
                <a:gd name="T16" fmla="*/ 91 w 122"/>
                <a:gd name="T17" fmla="*/ 96 h 157"/>
                <a:gd name="T18" fmla="*/ 91 w 122"/>
                <a:gd name="T19" fmla="*/ 0 h 157"/>
                <a:gd name="T20" fmla="*/ 122 w 122"/>
                <a:gd name="T21" fmla="*/ 0 h 1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2" h="157">
                  <a:moveTo>
                    <a:pt x="122" y="0"/>
                  </a:moveTo>
                  <a:lnTo>
                    <a:pt x="122" y="157"/>
                  </a:lnTo>
                  <a:lnTo>
                    <a:pt x="98" y="157"/>
                  </a:lnTo>
                  <a:lnTo>
                    <a:pt x="31" y="61"/>
                  </a:lnTo>
                  <a:lnTo>
                    <a:pt x="31" y="157"/>
                  </a:lnTo>
                  <a:lnTo>
                    <a:pt x="0" y="157"/>
                  </a:lnTo>
                  <a:lnTo>
                    <a:pt x="0" y="0"/>
                  </a:lnTo>
                  <a:lnTo>
                    <a:pt x="23" y="0"/>
                  </a:lnTo>
                  <a:lnTo>
                    <a:pt x="91" y="96"/>
                  </a:lnTo>
                  <a:lnTo>
                    <a:pt x="91" y="0"/>
                  </a:lnTo>
                  <a:lnTo>
                    <a:pt x="12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105" name="Freeform 11"/>
            <p:cNvSpPr>
              <a:spLocks/>
            </p:cNvSpPr>
            <p:nvPr/>
          </p:nvSpPr>
          <p:spPr bwMode="auto">
            <a:xfrm>
              <a:off x="874713" y="11036301"/>
              <a:ext cx="206375" cy="280988"/>
            </a:xfrm>
            <a:custGeom>
              <a:avLst/>
              <a:gdLst>
                <a:gd name="T0" fmla="*/ 116 w 116"/>
                <a:gd name="T1" fmla="*/ 30 h 157"/>
                <a:gd name="T2" fmla="*/ 73 w 116"/>
                <a:gd name="T3" fmla="*/ 30 h 157"/>
                <a:gd name="T4" fmla="*/ 73 w 116"/>
                <a:gd name="T5" fmla="*/ 157 h 157"/>
                <a:gd name="T6" fmla="*/ 42 w 116"/>
                <a:gd name="T7" fmla="*/ 157 h 157"/>
                <a:gd name="T8" fmla="*/ 42 w 116"/>
                <a:gd name="T9" fmla="*/ 30 h 157"/>
                <a:gd name="T10" fmla="*/ 0 w 116"/>
                <a:gd name="T11" fmla="*/ 30 h 157"/>
                <a:gd name="T12" fmla="*/ 0 w 116"/>
                <a:gd name="T13" fmla="*/ 0 h 157"/>
                <a:gd name="T14" fmla="*/ 116 w 116"/>
                <a:gd name="T15" fmla="*/ 0 h 157"/>
                <a:gd name="T16" fmla="*/ 116 w 116"/>
                <a:gd name="T17" fmla="*/ 30 h 1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6" h="157">
                  <a:moveTo>
                    <a:pt x="116" y="30"/>
                  </a:moveTo>
                  <a:lnTo>
                    <a:pt x="73" y="30"/>
                  </a:lnTo>
                  <a:lnTo>
                    <a:pt x="73" y="157"/>
                  </a:lnTo>
                  <a:lnTo>
                    <a:pt x="42" y="157"/>
                  </a:lnTo>
                  <a:lnTo>
                    <a:pt x="42" y="30"/>
                  </a:lnTo>
                  <a:lnTo>
                    <a:pt x="0" y="30"/>
                  </a:lnTo>
                  <a:lnTo>
                    <a:pt x="0" y="0"/>
                  </a:lnTo>
                  <a:lnTo>
                    <a:pt x="116" y="0"/>
                  </a:lnTo>
                  <a:lnTo>
                    <a:pt x="116" y="3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106" name="Rectangle 12"/>
            <p:cNvSpPr>
              <a:spLocks noChangeArrowheads="1"/>
            </p:cNvSpPr>
            <p:nvPr/>
          </p:nvSpPr>
          <p:spPr bwMode="auto">
            <a:xfrm>
              <a:off x="1104900" y="11036301"/>
              <a:ext cx="52388" cy="28098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107" name="Freeform 13"/>
            <p:cNvSpPr>
              <a:spLocks/>
            </p:cNvSpPr>
            <p:nvPr/>
          </p:nvSpPr>
          <p:spPr bwMode="auto">
            <a:xfrm>
              <a:off x="1203325" y="11036301"/>
              <a:ext cx="215900" cy="280988"/>
            </a:xfrm>
            <a:custGeom>
              <a:avLst/>
              <a:gdLst>
                <a:gd name="T0" fmla="*/ 121 w 121"/>
                <a:gd name="T1" fmla="*/ 0 h 157"/>
                <a:gd name="T2" fmla="*/ 121 w 121"/>
                <a:gd name="T3" fmla="*/ 157 h 157"/>
                <a:gd name="T4" fmla="*/ 98 w 121"/>
                <a:gd name="T5" fmla="*/ 157 h 157"/>
                <a:gd name="T6" fmla="*/ 30 w 121"/>
                <a:gd name="T7" fmla="*/ 61 h 157"/>
                <a:gd name="T8" fmla="*/ 30 w 121"/>
                <a:gd name="T9" fmla="*/ 157 h 157"/>
                <a:gd name="T10" fmla="*/ 0 w 121"/>
                <a:gd name="T11" fmla="*/ 157 h 157"/>
                <a:gd name="T12" fmla="*/ 0 w 121"/>
                <a:gd name="T13" fmla="*/ 0 h 157"/>
                <a:gd name="T14" fmla="*/ 23 w 121"/>
                <a:gd name="T15" fmla="*/ 0 h 157"/>
                <a:gd name="T16" fmla="*/ 90 w 121"/>
                <a:gd name="T17" fmla="*/ 96 h 157"/>
                <a:gd name="T18" fmla="*/ 90 w 121"/>
                <a:gd name="T19" fmla="*/ 0 h 157"/>
                <a:gd name="T20" fmla="*/ 121 w 121"/>
                <a:gd name="T21" fmla="*/ 0 h 1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1" h="157">
                  <a:moveTo>
                    <a:pt x="121" y="0"/>
                  </a:moveTo>
                  <a:lnTo>
                    <a:pt x="121" y="157"/>
                  </a:lnTo>
                  <a:lnTo>
                    <a:pt x="98" y="157"/>
                  </a:lnTo>
                  <a:lnTo>
                    <a:pt x="30" y="61"/>
                  </a:lnTo>
                  <a:lnTo>
                    <a:pt x="30" y="157"/>
                  </a:lnTo>
                  <a:lnTo>
                    <a:pt x="0" y="157"/>
                  </a:lnTo>
                  <a:lnTo>
                    <a:pt x="0" y="0"/>
                  </a:lnTo>
                  <a:lnTo>
                    <a:pt x="23" y="0"/>
                  </a:lnTo>
                  <a:lnTo>
                    <a:pt x="90" y="96"/>
                  </a:lnTo>
                  <a:lnTo>
                    <a:pt x="90" y="0"/>
                  </a:lnTo>
                  <a:lnTo>
                    <a:pt x="12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108" name="Freeform 14"/>
            <p:cNvSpPr>
              <a:spLocks noEditPoints="1"/>
            </p:cNvSpPr>
            <p:nvPr/>
          </p:nvSpPr>
          <p:spPr bwMode="auto">
            <a:xfrm>
              <a:off x="1439863" y="11036301"/>
              <a:ext cx="265113" cy="280988"/>
            </a:xfrm>
            <a:custGeom>
              <a:avLst/>
              <a:gdLst>
                <a:gd name="T0" fmla="*/ 106 w 149"/>
                <a:gd name="T1" fmla="*/ 129 h 157"/>
                <a:gd name="T2" fmla="*/ 43 w 149"/>
                <a:gd name="T3" fmla="*/ 129 h 157"/>
                <a:gd name="T4" fmla="*/ 34 w 149"/>
                <a:gd name="T5" fmla="*/ 157 h 157"/>
                <a:gd name="T6" fmla="*/ 0 w 149"/>
                <a:gd name="T7" fmla="*/ 157 h 157"/>
                <a:gd name="T8" fmla="*/ 55 w 149"/>
                <a:gd name="T9" fmla="*/ 0 h 157"/>
                <a:gd name="T10" fmla="*/ 94 w 149"/>
                <a:gd name="T11" fmla="*/ 0 h 157"/>
                <a:gd name="T12" fmla="*/ 149 w 149"/>
                <a:gd name="T13" fmla="*/ 157 h 157"/>
                <a:gd name="T14" fmla="*/ 115 w 149"/>
                <a:gd name="T15" fmla="*/ 157 h 157"/>
                <a:gd name="T16" fmla="*/ 106 w 149"/>
                <a:gd name="T17" fmla="*/ 129 h 157"/>
                <a:gd name="T18" fmla="*/ 96 w 149"/>
                <a:gd name="T19" fmla="*/ 100 h 157"/>
                <a:gd name="T20" fmla="*/ 96 w 149"/>
                <a:gd name="T21" fmla="*/ 100 h 157"/>
                <a:gd name="T22" fmla="*/ 75 w 149"/>
                <a:gd name="T23" fmla="*/ 36 h 157"/>
                <a:gd name="T24" fmla="*/ 53 w 149"/>
                <a:gd name="T25" fmla="*/ 100 h 157"/>
                <a:gd name="T26" fmla="*/ 96 w 149"/>
                <a:gd name="T27" fmla="*/ 100 h 1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49" h="157">
                  <a:moveTo>
                    <a:pt x="106" y="129"/>
                  </a:moveTo>
                  <a:lnTo>
                    <a:pt x="43" y="129"/>
                  </a:lnTo>
                  <a:lnTo>
                    <a:pt x="34" y="157"/>
                  </a:lnTo>
                  <a:lnTo>
                    <a:pt x="0" y="157"/>
                  </a:lnTo>
                  <a:lnTo>
                    <a:pt x="55" y="0"/>
                  </a:lnTo>
                  <a:lnTo>
                    <a:pt x="94" y="0"/>
                  </a:lnTo>
                  <a:lnTo>
                    <a:pt x="149" y="157"/>
                  </a:lnTo>
                  <a:lnTo>
                    <a:pt x="115" y="157"/>
                  </a:lnTo>
                  <a:lnTo>
                    <a:pt x="106" y="129"/>
                  </a:lnTo>
                  <a:close/>
                  <a:moveTo>
                    <a:pt x="96" y="100"/>
                  </a:moveTo>
                  <a:lnTo>
                    <a:pt x="96" y="100"/>
                  </a:lnTo>
                  <a:lnTo>
                    <a:pt x="75" y="36"/>
                  </a:lnTo>
                  <a:lnTo>
                    <a:pt x="53" y="100"/>
                  </a:lnTo>
                  <a:lnTo>
                    <a:pt x="96" y="10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109" name="Freeform 15"/>
            <p:cNvSpPr>
              <a:spLocks/>
            </p:cNvSpPr>
            <p:nvPr/>
          </p:nvSpPr>
          <p:spPr bwMode="auto">
            <a:xfrm>
              <a:off x="568325" y="11491913"/>
              <a:ext cx="246063" cy="371475"/>
            </a:xfrm>
            <a:custGeom>
              <a:avLst/>
              <a:gdLst>
                <a:gd name="T0" fmla="*/ 2 w 138"/>
                <a:gd name="T1" fmla="*/ 178 h 208"/>
                <a:gd name="T2" fmla="*/ 71 w 138"/>
                <a:gd name="T3" fmla="*/ 106 h 208"/>
                <a:gd name="T4" fmla="*/ 94 w 138"/>
                <a:gd name="T5" fmla="*/ 66 h 208"/>
                <a:gd name="T6" fmla="*/ 68 w 138"/>
                <a:gd name="T7" fmla="*/ 39 h 208"/>
                <a:gd name="T8" fmla="*/ 34 w 138"/>
                <a:gd name="T9" fmla="*/ 63 h 208"/>
                <a:gd name="T10" fmla="*/ 0 w 138"/>
                <a:gd name="T11" fmla="*/ 43 h 208"/>
                <a:gd name="T12" fmla="*/ 67 w 138"/>
                <a:gd name="T13" fmla="*/ 0 h 208"/>
                <a:gd name="T14" fmla="*/ 135 w 138"/>
                <a:gd name="T15" fmla="*/ 64 h 208"/>
                <a:gd name="T16" fmla="*/ 101 w 138"/>
                <a:gd name="T17" fmla="*/ 129 h 208"/>
                <a:gd name="T18" fmla="*/ 61 w 138"/>
                <a:gd name="T19" fmla="*/ 169 h 208"/>
                <a:gd name="T20" fmla="*/ 138 w 138"/>
                <a:gd name="T21" fmla="*/ 169 h 208"/>
                <a:gd name="T22" fmla="*/ 138 w 138"/>
                <a:gd name="T23" fmla="*/ 208 h 208"/>
                <a:gd name="T24" fmla="*/ 2 w 138"/>
                <a:gd name="T25" fmla="*/ 208 h 208"/>
                <a:gd name="T26" fmla="*/ 2 w 138"/>
                <a:gd name="T27" fmla="*/ 178 h 2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38" h="208">
                  <a:moveTo>
                    <a:pt x="2" y="178"/>
                  </a:moveTo>
                  <a:lnTo>
                    <a:pt x="71" y="106"/>
                  </a:lnTo>
                  <a:cubicBezTo>
                    <a:pt x="84" y="93"/>
                    <a:pt x="94" y="79"/>
                    <a:pt x="94" y="66"/>
                  </a:cubicBezTo>
                  <a:cubicBezTo>
                    <a:pt x="94" y="49"/>
                    <a:pt x="83" y="39"/>
                    <a:pt x="68" y="39"/>
                  </a:cubicBezTo>
                  <a:cubicBezTo>
                    <a:pt x="52" y="39"/>
                    <a:pt x="41" y="49"/>
                    <a:pt x="34" y="63"/>
                  </a:cubicBezTo>
                  <a:lnTo>
                    <a:pt x="0" y="43"/>
                  </a:lnTo>
                  <a:cubicBezTo>
                    <a:pt x="13" y="14"/>
                    <a:pt x="40" y="0"/>
                    <a:pt x="67" y="0"/>
                  </a:cubicBezTo>
                  <a:cubicBezTo>
                    <a:pt x="102" y="0"/>
                    <a:pt x="135" y="24"/>
                    <a:pt x="135" y="64"/>
                  </a:cubicBezTo>
                  <a:cubicBezTo>
                    <a:pt x="135" y="89"/>
                    <a:pt x="120" y="110"/>
                    <a:pt x="101" y="129"/>
                  </a:cubicBezTo>
                  <a:lnTo>
                    <a:pt x="61" y="169"/>
                  </a:lnTo>
                  <a:lnTo>
                    <a:pt x="138" y="169"/>
                  </a:lnTo>
                  <a:lnTo>
                    <a:pt x="138" y="208"/>
                  </a:lnTo>
                  <a:lnTo>
                    <a:pt x="2" y="208"/>
                  </a:lnTo>
                  <a:lnTo>
                    <a:pt x="2" y="17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110" name="Freeform 16"/>
            <p:cNvSpPr>
              <a:spLocks noEditPoints="1"/>
            </p:cNvSpPr>
            <p:nvPr/>
          </p:nvSpPr>
          <p:spPr bwMode="auto">
            <a:xfrm>
              <a:off x="849313" y="11491913"/>
              <a:ext cx="290513" cy="379413"/>
            </a:xfrm>
            <a:custGeom>
              <a:avLst/>
              <a:gdLst>
                <a:gd name="T0" fmla="*/ 0 w 163"/>
                <a:gd name="T1" fmla="*/ 106 h 212"/>
                <a:gd name="T2" fmla="*/ 82 w 163"/>
                <a:gd name="T3" fmla="*/ 0 h 212"/>
                <a:gd name="T4" fmla="*/ 163 w 163"/>
                <a:gd name="T5" fmla="*/ 106 h 212"/>
                <a:gd name="T6" fmla="*/ 82 w 163"/>
                <a:gd name="T7" fmla="*/ 212 h 212"/>
                <a:gd name="T8" fmla="*/ 0 w 163"/>
                <a:gd name="T9" fmla="*/ 106 h 212"/>
                <a:gd name="T10" fmla="*/ 123 w 163"/>
                <a:gd name="T11" fmla="*/ 106 h 212"/>
                <a:gd name="T12" fmla="*/ 123 w 163"/>
                <a:gd name="T13" fmla="*/ 106 h 212"/>
                <a:gd name="T14" fmla="*/ 82 w 163"/>
                <a:gd name="T15" fmla="*/ 39 h 212"/>
                <a:gd name="T16" fmla="*/ 40 w 163"/>
                <a:gd name="T17" fmla="*/ 106 h 212"/>
                <a:gd name="T18" fmla="*/ 82 w 163"/>
                <a:gd name="T19" fmla="*/ 173 h 212"/>
                <a:gd name="T20" fmla="*/ 123 w 163"/>
                <a:gd name="T21" fmla="*/ 106 h 2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63" h="212">
                  <a:moveTo>
                    <a:pt x="0" y="106"/>
                  </a:moveTo>
                  <a:cubicBezTo>
                    <a:pt x="0" y="43"/>
                    <a:pt x="30" y="0"/>
                    <a:pt x="82" y="0"/>
                  </a:cubicBezTo>
                  <a:cubicBezTo>
                    <a:pt x="134" y="0"/>
                    <a:pt x="163" y="43"/>
                    <a:pt x="163" y="106"/>
                  </a:cubicBezTo>
                  <a:cubicBezTo>
                    <a:pt x="163" y="169"/>
                    <a:pt x="134" y="212"/>
                    <a:pt x="82" y="212"/>
                  </a:cubicBezTo>
                  <a:cubicBezTo>
                    <a:pt x="30" y="212"/>
                    <a:pt x="0" y="169"/>
                    <a:pt x="0" y="106"/>
                  </a:cubicBezTo>
                  <a:close/>
                  <a:moveTo>
                    <a:pt x="123" y="106"/>
                  </a:moveTo>
                  <a:lnTo>
                    <a:pt x="123" y="106"/>
                  </a:lnTo>
                  <a:cubicBezTo>
                    <a:pt x="123" y="63"/>
                    <a:pt x="109" y="39"/>
                    <a:pt x="82" y="39"/>
                  </a:cubicBezTo>
                  <a:cubicBezTo>
                    <a:pt x="54" y="39"/>
                    <a:pt x="40" y="63"/>
                    <a:pt x="40" y="106"/>
                  </a:cubicBezTo>
                  <a:cubicBezTo>
                    <a:pt x="40" y="149"/>
                    <a:pt x="54" y="173"/>
                    <a:pt x="82" y="173"/>
                  </a:cubicBezTo>
                  <a:cubicBezTo>
                    <a:pt x="109" y="173"/>
                    <a:pt x="123" y="149"/>
                    <a:pt x="123" y="10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111" name="Freeform 17"/>
            <p:cNvSpPr>
              <a:spLocks/>
            </p:cNvSpPr>
            <p:nvPr/>
          </p:nvSpPr>
          <p:spPr bwMode="auto">
            <a:xfrm>
              <a:off x="1158875" y="11491913"/>
              <a:ext cx="244475" cy="371475"/>
            </a:xfrm>
            <a:custGeom>
              <a:avLst/>
              <a:gdLst>
                <a:gd name="T0" fmla="*/ 1 w 137"/>
                <a:gd name="T1" fmla="*/ 178 h 208"/>
                <a:gd name="T2" fmla="*/ 71 w 137"/>
                <a:gd name="T3" fmla="*/ 106 h 208"/>
                <a:gd name="T4" fmla="*/ 94 w 137"/>
                <a:gd name="T5" fmla="*/ 66 h 208"/>
                <a:gd name="T6" fmla="*/ 67 w 137"/>
                <a:gd name="T7" fmla="*/ 39 h 208"/>
                <a:gd name="T8" fmla="*/ 33 w 137"/>
                <a:gd name="T9" fmla="*/ 63 h 208"/>
                <a:gd name="T10" fmla="*/ 0 w 137"/>
                <a:gd name="T11" fmla="*/ 43 h 208"/>
                <a:gd name="T12" fmla="*/ 67 w 137"/>
                <a:gd name="T13" fmla="*/ 0 h 208"/>
                <a:gd name="T14" fmla="*/ 134 w 137"/>
                <a:gd name="T15" fmla="*/ 64 h 208"/>
                <a:gd name="T16" fmla="*/ 100 w 137"/>
                <a:gd name="T17" fmla="*/ 129 h 208"/>
                <a:gd name="T18" fmla="*/ 61 w 137"/>
                <a:gd name="T19" fmla="*/ 169 h 208"/>
                <a:gd name="T20" fmla="*/ 137 w 137"/>
                <a:gd name="T21" fmla="*/ 169 h 208"/>
                <a:gd name="T22" fmla="*/ 137 w 137"/>
                <a:gd name="T23" fmla="*/ 208 h 208"/>
                <a:gd name="T24" fmla="*/ 1 w 137"/>
                <a:gd name="T25" fmla="*/ 208 h 208"/>
                <a:gd name="T26" fmla="*/ 1 w 137"/>
                <a:gd name="T27" fmla="*/ 178 h 2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37" h="208">
                  <a:moveTo>
                    <a:pt x="1" y="178"/>
                  </a:moveTo>
                  <a:lnTo>
                    <a:pt x="71" y="106"/>
                  </a:lnTo>
                  <a:cubicBezTo>
                    <a:pt x="84" y="93"/>
                    <a:pt x="94" y="79"/>
                    <a:pt x="94" y="66"/>
                  </a:cubicBezTo>
                  <a:cubicBezTo>
                    <a:pt x="94" y="49"/>
                    <a:pt x="83" y="39"/>
                    <a:pt x="67" y="39"/>
                  </a:cubicBezTo>
                  <a:cubicBezTo>
                    <a:pt x="52" y="39"/>
                    <a:pt x="40" y="49"/>
                    <a:pt x="33" y="63"/>
                  </a:cubicBezTo>
                  <a:lnTo>
                    <a:pt x="0" y="43"/>
                  </a:lnTo>
                  <a:cubicBezTo>
                    <a:pt x="13" y="14"/>
                    <a:pt x="39" y="0"/>
                    <a:pt x="67" y="0"/>
                  </a:cubicBezTo>
                  <a:cubicBezTo>
                    <a:pt x="102" y="0"/>
                    <a:pt x="134" y="24"/>
                    <a:pt x="134" y="64"/>
                  </a:cubicBezTo>
                  <a:cubicBezTo>
                    <a:pt x="134" y="89"/>
                    <a:pt x="120" y="110"/>
                    <a:pt x="100" y="129"/>
                  </a:cubicBezTo>
                  <a:lnTo>
                    <a:pt x="61" y="169"/>
                  </a:lnTo>
                  <a:lnTo>
                    <a:pt x="137" y="169"/>
                  </a:lnTo>
                  <a:lnTo>
                    <a:pt x="137" y="208"/>
                  </a:lnTo>
                  <a:lnTo>
                    <a:pt x="1" y="208"/>
                  </a:lnTo>
                  <a:lnTo>
                    <a:pt x="1" y="17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112" name="Freeform 18"/>
            <p:cNvSpPr>
              <a:spLocks/>
            </p:cNvSpPr>
            <p:nvPr/>
          </p:nvSpPr>
          <p:spPr bwMode="auto">
            <a:xfrm>
              <a:off x="1441450" y="11498263"/>
              <a:ext cx="252413" cy="373063"/>
            </a:xfrm>
            <a:custGeom>
              <a:avLst/>
              <a:gdLst>
                <a:gd name="T0" fmla="*/ 142 w 142"/>
                <a:gd name="T1" fmla="*/ 141 h 208"/>
                <a:gd name="T2" fmla="*/ 70 w 142"/>
                <a:gd name="T3" fmla="*/ 208 h 208"/>
                <a:gd name="T4" fmla="*/ 0 w 142"/>
                <a:gd name="T5" fmla="*/ 165 h 208"/>
                <a:gd name="T6" fmla="*/ 34 w 142"/>
                <a:gd name="T7" fmla="*/ 145 h 208"/>
                <a:gd name="T8" fmla="*/ 70 w 142"/>
                <a:gd name="T9" fmla="*/ 169 h 208"/>
                <a:gd name="T10" fmla="*/ 102 w 142"/>
                <a:gd name="T11" fmla="*/ 141 h 208"/>
                <a:gd name="T12" fmla="*/ 70 w 142"/>
                <a:gd name="T13" fmla="*/ 113 h 208"/>
                <a:gd name="T14" fmla="*/ 61 w 142"/>
                <a:gd name="T15" fmla="*/ 113 h 208"/>
                <a:gd name="T16" fmla="*/ 45 w 142"/>
                <a:gd name="T17" fmla="*/ 90 h 208"/>
                <a:gd name="T18" fmla="*/ 86 w 142"/>
                <a:gd name="T19" fmla="*/ 38 h 208"/>
                <a:gd name="T20" fmla="*/ 6 w 142"/>
                <a:gd name="T21" fmla="*/ 38 h 208"/>
                <a:gd name="T22" fmla="*/ 6 w 142"/>
                <a:gd name="T23" fmla="*/ 0 h 208"/>
                <a:gd name="T24" fmla="*/ 134 w 142"/>
                <a:gd name="T25" fmla="*/ 0 h 208"/>
                <a:gd name="T26" fmla="*/ 134 w 142"/>
                <a:gd name="T27" fmla="*/ 34 h 208"/>
                <a:gd name="T28" fmla="*/ 96 w 142"/>
                <a:gd name="T29" fmla="*/ 83 h 208"/>
                <a:gd name="T30" fmla="*/ 142 w 142"/>
                <a:gd name="T31" fmla="*/ 141 h 2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42" h="208">
                  <a:moveTo>
                    <a:pt x="142" y="141"/>
                  </a:moveTo>
                  <a:cubicBezTo>
                    <a:pt x="142" y="185"/>
                    <a:pt x="108" y="208"/>
                    <a:pt x="70" y="208"/>
                  </a:cubicBezTo>
                  <a:cubicBezTo>
                    <a:pt x="39" y="208"/>
                    <a:pt x="11" y="194"/>
                    <a:pt x="0" y="165"/>
                  </a:cubicBezTo>
                  <a:lnTo>
                    <a:pt x="34" y="145"/>
                  </a:lnTo>
                  <a:cubicBezTo>
                    <a:pt x="39" y="160"/>
                    <a:pt x="50" y="169"/>
                    <a:pt x="70" y="169"/>
                  </a:cubicBezTo>
                  <a:cubicBezTo>
                    <a:pt x="90" y="169"/>
                    <a:pt x="102" y="158"/>
                    <a:pt x="102" y="141"/>
                  </a:cubicBezTo>
                  <a:cubicBezTo>
                    <a:pt x="102" y="125"/>
                    <a:pt x="90" y="113"/>
                    <a:pt x="70" y="113"/>
                  </a:cubicBezTo>
                  <a:lnTo>
                    <a:pt x="61" y="113"/>
                  </a:lnTo>
                  <a:lnTo>
                    <a:pt x="45" y="90"/>
                  </a:lnTo>
                  <a:lnTo>
                    <a:pt x="86" y="38"/>
                  </a:lnTo>
                  <a:lnTo>
                    <a:pt x="6" y="38"/>
                  </a:lnTo>
                  <a:lnTo>
                    <a:pt x="6" y="0"/>
                  </a:lnTo>
                  <a:lnTo>
                    <a:pt x="134" y="0"/>
                  </a:lnTo>
                  <a:lnTo>
                    <a:pt x="134" y="34"/>
                  </a:lnTo>
                  <a:lnTo>
                    <a:pt x="96" y="83"/>
                  </a:lnTo>
                  <a:cubicBezTo>
                    <a:pt x="122" y="91"/>
                    <a:pt x="142" y="111"/>
                    <a:pt x="142" y="14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113" name="Rectangle 19"/>
            <p:cNvSpPr>
              <a:spLocks noChangeArrowheads="1"/>
            </p:cNvSpPr>
            <p:nvPr/>
          </p:nvSpPr>
          <p:spPr bwMode="auto">
            <a:xfrm>
              <a:off x="-2779712" y="7326313"/>
              <a:ext cx="4548188" cy="237490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114" name="Rectangle 20"/>
            <p:cNvSpPr>
              <a:spLocks noChangeArrowheads="1"/>
            </p:cNvSpPr>
            <p:nvPr/>
          </p:nvSpPr>
          <p:spPr bwMode="auto">
            <a:xfrm>
              <a:off x="-2771775" y="9944101"/>
              <a:ext cx="1922463" cy="1927225"/>
            </a:xfrm>
            <a:prstGeom prst="rect">
              <a:avLst/>
            </a:prstGeom>
            <a:solidFill>
              <a:srgbClr val="FF16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115" name="Freeform 21"/>
            <p:cNvSpPr>
              <a:spLocks/>
            </p:cNvSpPr>
            <p:nvPr/>
          </p:nvSpPr>
          <p:spPr bwMode="auto">
            <a:xfrm>
              <a:off x="-2633662" y="10077451"/>
              <a:ext cx="342900" cy="349250"/>
            </a:xfrm>
            <a:custGeom>
              <a:avLst/>
              <a:gdLst>
                <a:gd name="T0" fmla="*/ 193 w 193"/>
                <a:gd name="T1" fmla="*/ 91 h 196"/>
                <a:gd name="T2" fmla="*/ 193 w 193"/>
                <a:gd name="T3" fmla="*/ 105 h 196"/>
                <a:gd name="T4" fmla="*/ 167 w 193"/>
                <a:gd name="T5" fmla="*/ 171 h 196"/>
                <a:gd name="T6" fmla="*/ 101 w 193"/>
                <a:gd name="T7" fmla="*/ 196 h 196"/>
                <a:gd name="T8" fmla="*/ 29 w 193"/>
                <a:gd name="T9" fmla="*/ 167 h 196"/>
                <a:gd name="T10" fmla="*/ 0 w 193"/>
                <a:gd name="T11" fmla="*/ 98 h 196"/>
                <a:gd name="T12" fmla="*/ 28 w 193"/>
                <a:gd name="T13" fmla="*/ 29 h 196"/>
                <a:gd name="T14" fmla="*/ 99 w 193"/>
                <a:gd name="T15" fmla="*/ 0 h 196"/>
                <a:gd name="T16" fmla="*/ 181 w 193"/>
                <a:gd name="T17" fmla="*/ 44 h 196"/>
                <a:gd name="T18" fmla="*/ 149 w 193"/>
                <a:gd name="T19" fmla="*/ 62 h 196"/>
                <a:gd name="T20" fmla="*/ 98 w 193"/>
                <a:gd name="T21" fmla="*/ 36 h 196"/>
                <a:gd name="T22" fmla="*/ 54 w 193"/>
                <a:gd name="T23" fmla="*/ 54 h 196"/>
                <a:gd name="T24" fmla="*/ 37 w 193"/>
                <a:gd name="T25" fmla="*/ 98 h 196"/>
                <a:gd name="T26" fmla="*/ 54 w 193"/>
                <a:gd name="T27" fmla="*/ 142 h 196"/>
                <a:gd name="T28" fmla="*/ 101 w 193"/>
                <a:gd name="T29" fmla="*/ 159 h 196"/>
                <a:gd name="T30" fmla="*/ 156 w 193"/>
                <a:gd name="T31" fmla="*/ 124 h 196"/>
                <a:gd name="T32" fmla="*/ 99 w 193"/>
                <a:gd name="T33" fmla="*/ 124 h 196"/>
                <a:gd name="T34" fmla="*/ 99 w 193"/>
                <a:gd name="T35" fmla="*/ 91 h 196"/>
                <a:gd name="T36" fmla="*/ 193 w 193"/>
                <a:gd name="T37" fmla="*/ 91 h 1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93" h="196">
                  <a:moveTo>
                    <a:pt x="193" y="91"/>
                  </a:moveTo>
                  <a:lnTo>
                    <a:pt x="193" y="105"/>
                  </a:lnTo>
                  <a:cubicBezTo>
                    <a:pt x="193" y="132"/>
                    <a:pt x="185" y="154"/>
                    <a:pt x="167" y="171"/>
                  </a:cubicBezTo>
                  <a:cubicBezTo>
                    <a:pt x="150" y="187"/>
                    <a:pt x="128" y="196"/>
                    <a:pt x="101" y="196"/>
                  </a:cubicBezTo>
                  <a:cubicBezTo>
                    <a:pt x="72" y="196"/>
                    <a:pt x="48" y="186"/>
                    <a:pt x="29" y="167"/>
                  </a:cubicBezTo>
                  <a:cubicBezTo>
                    <a:pt x="9" y="148"/>
                    <a:pt x="0" y="125"/>
                    <a:pt x="0" y="98"/>
                  </a:cubicBezTo>
                  <a:cubicBezTo>
                    <a:pt x="0" y="71"/>
                    <a:pt x="9" y="48"/>
                    <a:pt x="28" y="29"/>
                  </a:cubicBezTo>
                  <a:cubicBezTo>
                    <a:pt x="47" y="10"/>
                    <a:pt x="71" y="0"/>
                    <a:pt x="99" y="0"/>
                  </a:cubicBezTo>
                  <a:cubicBezTo>
                    <a:pt x="134" y="0"/>
                    <a:pt x="164" y="17"/>
                    <a:pt x="181" y="44"/>
                  </a:cubicBezTo>
                  <a:lnTo>
                    <a:pt x="149" y="62"/>
                  </a:lnTo>
                  <a:cubicBezTo>
                    <a:pt x="140" y="47"/>
                    <a:pt x="121" y="36"/>
                    <a:pt x="98" y="36"/>
                  </a:cubicBezTo>
                  <a:cubicBezTo>
                    <a:pt x="80" y="36"/>
                    <a:pt x="66" y="42"/>
                    <a:pt x="54" y="54"/>
                  </a:cubicBezTo>
                  <a:cubicBezTo>
                    <a:pt x="43" y="65"/>
                    <a:pt x="37" y="80"/>
                    <a:pt x="37" y="98"/>
                  </a:cubicBezTo>
                  <a:cubicBezTo>
                    <a:pt x="37" y="116"/>
                    <a:pt x="43" y="131"/>
                    <a:pt x="54" y="142"/>
                  </a:cubicBezTo>
                  <a:cubicBezTo>
                    <a:pt x="66" y="154"/>
                    <a:pt x="82" y="159"/>
                    <a:pt x="101" y="159"/>
                  </a:cubicBezTo>
                  <a:cubicBezTo>
                    <a:pt x="130" y="159"/>
                    <a:pt x="149" y="146"/>
                    <a:pt x="156" y="124"/>
                  </a:cubicBezTo>
                  <a:lnTo>
                    <a:pt x="99" y="124"/>
                  </a:lnTo>
                  <a:lnTo>
                    <a:pt x="99" y="91"/>
                  </a:lnTo>
                  <a:lnTo>
                    <a:pt x="193" y="9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116" name="Freeform 22"/>
            <p:cNvSpPr>
              <a:spLocks/>
            </p:cNvSpPr>
            <p:nvPr/>
          </p:nvSpPr>
          <p:spPr bwMode="auto">
            <a:xfrm>
              <a:off x="-2249487" y="10175876"/>
              <a:ext cx="127000" cy="244475"/>
            </a:xfrm>
            <a:custGeom>
              <a:avLst/>
              <a:gdLst>
                <a:gd name="T0" fmla="*/ 33 w 71"/>
                <a:gd name="T1" fmla="*/ 26 h 137"/>
                <a:gd name="T2" fmla="*/ 71 w 71"/>
                <a:gd name="T3" fmla="*/ 0 h 137"/>
                <a:gd name="T4" fmla="*/ 71 w 71"/>
                <a:gd name="T5" fmla="*/ 39 h 137"/>
                <a:gd name="T6" fmla="*/ 44 w 71"/>
                <a:gd name="T7" fmla="*/ 45 h 137"/>
                <a:gd name="T8" fmla="*/ 33 w 71"/>
                <a:gd name="T9" fmla="*/ 73 h 137"/>
                <a:gd name="T10" fmla="*/ 33 w 71"/>
                <a:gd name="T11" fmla="*/ 137 h 137"/>
                <a:gd name="T12" fmla="*/ 0 w 71"/>
                <a:gd name="T13" fmla="*/ 137 h 137"/>
                <a:gd name="T14" fmla="*/ 0 w 71"/>
                <a:gd name="T15" fmla="*/ 3 h 137"/>
                <a:gd name="T16" fmla="*/ 33 w 71"/>
                <a:gd name="T17" fmla="*/ 3 h 137"/>
                <a:gd name="T18" fmla="*/ 33 w 71"/>
                <a:gd name="T19" fmla="*/ 26 h 1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1" h="137">
                  <a:moveTo>
                    <a:pt x="33" y="26"/>
                  </a:moveTo>
                  <a:cubicBezTo>
                    <a:pt x="39" y="9"/>
                    <a:pt x="54" y="0"/>
                    <a:pt x="71" y="0"/>
                  </a:cubicBezTo>
                  <a:lnTo>
                    <a:pt x="71" y="39"/>
                  </a:lnTo>
                  <a:cubicBezTo>
                    <a:pt x="62" y="37"/>
                    <a:pt x="52" y="39"/>
                    <a:pt x="44" y="45"/>
                  </a:cubicBezTo>
                  <a:cubicBezTo>
                    <a:pt x="37" y="51"/>
                    <a:pt x="33" y="60"/>
                    <a:pt x="33" y="73"/>
                  </a:cubicBezTo>
                  <a:lnTo>
                    <a:pt x="33" y="137"/>
                  </a:lnTo>
                  <a:lnTo>
                    <a:pt x="0" y="137"/>
                  </a:lnTo>
                  <a:lnTo>
                    <a:pt x="0" y="3"/>
                  </a:lnTo>
                  <a:lnTo>
                    <a:pt x="33" y="3"/>
                  </a:lnTo>
                  <a:lnTo>
                    <a:pt x="33" y="2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117" name="Freeform 23"/>
            <p:cNvSpPr>
              <a:spLocks noEditPoints="1"/>
            </p:cNvSpPr>
            <p:nvPr/>
          </p:nvSpPr>
          <p:spPr bwMode="auto">
            <a:xfrm>
              <a:off x="-2087562" y="10174288"/>
              <a:ext cx="247650" cy="252413"/>
            </a:xfrm>
            <a:custGeom>
              <a:avLst/>
              <a:gdLst>
                <a:gd name="T0" fmla="*/ 36 w 139"/>
                <a:gd name="T1" fmla="*/ 85 h 142"/>
                <a:gd name="T2" fmla="*/ 74 w 139"/>
                <a:gd name="T3" fmla="*/ 110 h 142"/>
                <a:gd name="T4" fmla="*/ 104 w 139"/>
                <a:gd name="T5" fmla="*/ 97 h 142"/>
                <a:gd name="T6" fmla="*/ 132 w 139"/>
                <a:gd name="T7" fmla="*/ 113 h 142"/>
                <a:gd name="T8" fmla="*/ 73 w 139"/>
                <a:gd name="T9" fmla="*/ 142 h 142"/>
                <a:gd name="T10" fmla="*/ 20 w 139"/>
                <a:gd name="T11" fmla="*/ 122 h 142"/>
                <a:gd name="T12" fmla="*/ 0 w 139"/>
                <a:gd name="T13" fmla="*/ 71 h 142"/>
                <a:gd name="T14" fmla="*/ 20 w 139"/>
                <a:gd name="T15" fmla="*/ 20 h 142"/>
                <a:gd name="T16" fmla="*/ 71 w 139"/>
                <a:gd name="T17" fmla="*/ 0 h 142"/>
                <a:gd name="T18" fmla="*/ 119 w 139"/>
                <a:gd name="T19" fmla="*/ 20 h 142"/>
                <a:gd name="T20" fmla="*/ 139 w 139"/>
                <a:gd name="T21" fmla="*/ 71 h 142"/>
                <a:gd name="T22" fmla="*/ 137 w 139"/>
                <a:gd name="T23" fmla="*/ 85 h 142"/>
                <a:gd name="T24" fmla="*/ 36 w 139"/>
                <a:gd name="T25" fmla="*/ 85 h 142"/>
                <a:gd name="T26" fmla="*/ 104 w 139"/>
                <a:gd name="T27" fmla="*/ 58 h 142"/>
                <a:gd name="T28" fmla="*/ 104 w 139"/>
                <a:gd name="T29" fmla="*/ 58 h 142"/>
                <a:gd name="T30" fmla="*/ 71 w 139"/>
                <a:gd name="T31" fmla="*/ 31 h 142"/>
                <a:gd name="T32" fmla="*/ 36 w 139"/>
                <a:gd name="T33" fmla="*/ 58 h 142"/>
                <a:gd name="T34" fmla="*/ 104 w 139"/>
                <a:gd name="T35" fmla="*/ 58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39" h="142">
                  <a:moveTo>
                    <a:pt x="36" y="85"/>
                  </a:moveTo>
                  <a:cubicBezTo>
                    <a:pt x="41" y="102"/>
                    <a:pt x="53" y="110"/>
                    <a:pt x="74" y="110"/>
                  </a:cubicBezTo>
                  <a:cubicBezTo>
                    <a:pt x="87" y="110"/>
                    <a:pt x="97" y="106"/>
                    <a:pt x="104" y="97"/>
                  </a:cubicBezTo>
                  <a:lnTo>
                    <a:pt x="132" y="113"/>
                  </a:lnTo>
                  <a:cubicBezTo>
                    <a:pt x="119" y="132"/>
                    <a:pt x="99" y="142"/>
                    <a:pt x="73" y="142"/>
                  </a:cubicBezTo>
                  <a:cubicBezTo>
                    <a:pt x="51" y="142"/>
                    <a:pt x="33" y="135"/>
                    <a:pt x="20" y="122"/>
                  </a:cubicBezTo>
                  <a:cubicBezTo>
                    <a:pt x="7" y="108"/>
                    <a:pt x="0" y="91"/>
                    <a:pt x="0" y="71"/>
                  </a:cubicBezTo>
                  <a:cubicBezTo>
                    <a:pt x="0" y="51"/>
                    <a:pt x="7" y="34"/>
                    <a:pt x="20" y="20"/>
                  </a:cubicBezTo>
                  <a:cubicBezTo>
                    <a:pt x="33" y="7"/>
                    <a:pt x="50" y="0"/>
                    <a:pt x="71" y="0"/>
                  </a:cubicBezTo>
                  <a:cubicBezTo>
                    <a:pt x="90" y="0"/>
                    <a:pt x="107" y="7"/>
                    <a:pt x="119" y="20"/>
                  </a:cubicBezTo>
                  <a:cubicBezTo>
                    <a:pt x="132" y="34"/>
                    <a:pt x="139" y="51"/>
                    <a:pt x="139" y="71"/>
                  </a:cubicBezTo>
                  <a:cubicBezTo>
                    <a:pt x="139" y="75"/>
                    <a:pt x="138" y="80"/>
                    <a:pt x="137" y="85"/>
                  </a:cubicBezTo>
                  <a:lnTo>
                    <a:pt x="36" y="85"/>
                  </a:lnTo>
                  <a:close/>
                  <a:moveTo>
                    <a:pt x="104" y="58"/>
                  </a:moveTo>
                  <a:lnTo>
                    <a:pt x="104" y="58"/>
                  </a:lnTo>
                  <a:cubicBezTo>
                    <a:pt x="100" y="40"/>
                    <a:pt x="87" y="31"/>
                    <a:pt x="71" y="31"/>
                  </a:cubicBezTo>
                  <a:cubicBezTo>
                    <a:pt x="52" y="31"/>
                    <a:pt x="40" y="41"/>
                    <a:pt x="36" y="58"/>
                  </a:cubicBezTo>
                  <a:lnTo>
                    <a:pt x="104" y="5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118" name="Freeform 24"/>
            <p:cNvSpPr>
              <a:spLocks noEditPoints="1"/>
            </p:cNvSpPr>
            <p:nvPr/>
          </p:nvSpPr>
          <p:spPr bwMode="auto">
            <a:xfrm>
              <a:off x="-1811337" y="10174288"/>
              <a:ext cx="255588" cy="252413"/>
            </a:xfrm>
            <a:custGeom>
              <a:avLst/>
              <a:gdLst>
                <a:gd name="T0" fmla="*/ 109 w 143"/>
                <a:gd name="T1" fmla="*/ 4 h 142"/>
                <a:gd name="T2" fmla="*/ 143 w 143"/>
                <a:gd name="T3" fmla="*/ 4 h 142"/>
                <a:gd name="T4" fmla="*/ 143 w 143"/>
                <a:gd name="T5" fmla="*/ 138 h 142"/>
                <a:gd name="T6" fmla="*/ 109 w 143"/>
                <a:gd name="T7" fmla="*/ 138 h 142"/>
                <a:gd name="T8" fmla="*/ 109 w 143"/>
                <a:gd name="T9" fmla="*/ 122 h 142"/>
                <a:gd name="T10" fmla="*/ 65 w 143"/>
                <a:gd name="T11" fmla="*/ 142 h 142"/>
                <a:gd name="T12" fmla="*/ 19 w 143"/>
                <a:gd name="T13" fmla="*/ 121 h 142"/>
                <a:gd name="T14" fmla="*/ 0 w 143"/>
                <a:gd name="T15" fmla="*/ 71 h 142"/>
                <a:gd name="T16" fmla="*/ 19 w 143"/>
                <a:gd name="T17" fmla="*/ 21 h 142"/>
                <a:gd name="T18" fmla="*/ 65 w 143"/>
                <a:gd name="T19" fmla="*/ 0 h 142"/>
                <a:gd name="T20" fmla="*/ 109 w 143"/>
                <a:gd name="T21" fmla="*/ 19 h 142"/>
                <a:gd name="T22" fmla="*/ 109 w 143"/>
                <a:gd name="T23" fmla="*/ 4 h 142"/>
                <a:gd name="T24" fmla="*/ 71 w 143"/>
                <a:gd name="T25" fmla="*/ 109 h 142"/>
                <a:gd name="T26" fmla="*/ 71 w 143"/>
                <a:gd name="T27" fmla="*/ 109 h 142"/>
                <a:gd name="T28" fmla="*/ 98 w 143"/>
                <a:gd name="T29" fmla="*/ 98 h 142"/>
                <a:gd name="T30" fmla="*/ 109 w 143"/>
                <a:gd name="T31" fmla="*/ 71 h 142"/>
                <a:gd name="T32" fmla="*/ 98 w 143"/>
                <a:gd name="T33" fmla="*/ 44 h 142"/>
                <a:gd name="T34" fmla="*/ 71 w 143"/>
                <a:gd name="T35" fmla="*/ 33 h 142"/>
                <a:gd name="T36" fmla="*/ 45 w 143"/>
                <a:gd name="T37" fmla="*/ 44 h 142"/>
                <a:gd name="T38" fmla="*/ 34 w 143"/>
                <a:gd name="T39" fmla="*/ 71 h 142"/>
                <a:gd name="T40" fmla="*/ 45 w 143"/>
                <a:gd name="T41" fmla="*/ 98 h 142"/>
                <a:gd name="T42" fmla="*/ 71 w 143"/>
                <a:gd name="T43" fmla="*/ 109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43" h="142">
                  <a:moveTo>
                    <a:pt x="109" y="4"/>
                  </a:moveTo>
                  <a:lnTo>
                    <a:pt x="143" y="4"/>
                  </a:lnTo>
                  <a:lnTo>
                    <a:pt x="143" y="138"/>
                  </a:lnTo>
                  <a:lnTo>
                    <a:pt x="109" y="138"/>
                  </a:lnTo>
                  <a:lnTo>
                    <a:pt x="109" y="122"/>
                  </a:lnTo>
                  <a:cubicBezTo>
                    <a:pt x="98" y="135"/>
                    <a:pt x="84" y="142"/>
                    <a:pt x="65" y="142"/>
                  </a:cubicBezTo>
                  <a:cubicBezTo>
                    <a:pt x="47" y="142"/>
                    <a:pt x="31" y="135"/>
                    <a:pt x="19" y="121"/>
                  </a:cubicBezTo>
                  <a:cubicBezTo>
                    <a:pt x="6" y="108"/>
                    <a:pt x="0" y="91"/>
                    <a:pt x="0" y="71"/>
                  </a:cubicBezTo>
                  <a:cubicBezTo>
                    <a:pt x="0" y="51"/>
                    <a:pt x="6" y="34"/>
                    <a:pt x="19" y="21"/>
                  </a:cubicBezTo>
                  <a:cubicBezTo>
                    <a:pt x="31" y="7"/>
                    <a:pt x="47" y="0"/>
                    <a:pt x="65" y="0"/>
                  </a:cubicBezTo>
                  <a:cubicBezTo>
                    <a:pt x="84" y="0"/>
                    <a:pt x="98" y="6"/>
                    <a:pt x="109" y="19"/>
                  </a:cubicBezTo>
                  <a:lnTo>
                    <a:pt x="109" y="4"/>
                  </a:lnTo>
                  <a:close/>
                  <a:moveTo>
                    <a:pt x="71" y="109"/>
                  </a:moveTo>
                  <a:lnTo>
                    <a:pt x="71" y="109"/>
                  </a:lnTo>
                  <a:cubicBezTo>
                    <a:pt x="82" y="109"/>
                    <a:pt x="91" y="105"/>
                    <a:pt x="98" y="98"/>
                  </a:cubicBezTo>
                  <a:cubicBezTo>
                    <a:pt x="105" y="91"/>
                    <a:pt x="109" y="82"/>
                    <a:pt x="109" y="71"/>
                  </a:cubicBezTo>
                  <a:cubicBezTo>
                    <a:pt x="109" y="60"/>
                    <a:pt x="105" y="51"/>
                    <a:pt x="98" y="44"/>
                  </a:cubicBezTo>
                  <a:cubicBezTo>
                    <a:pt x="91" y="36"/>
                    <a:pt x="82" y="33"/>
                    <a:pt x="71" y="33"/>
                  </a:cubicBezTo>
                  <a:cubicBezTo>
                    <a:pt x="60" y="33"/>
                    <a:pt x="52" y="36"/>
                    <a:pt x="45" y="44"/>
                  </a:cubicBezTo>
                  <a:cubicBezTo>
                    <a:pt x="38" y="51"/>
                    <a:pt x="34" y="60"/>
                    <a:pt x="34" y="71"/>
                  </a:cubicBezTo>
                  <a:cubicBezTo>
                    <a:pt x="34" y="82"/>
                    <a:pt x="38" y="91"/>
                    <a:pt x="45" y="98"/>
                  </a:cubicBezTo>
                  <a:cubicBezTo>
                    <a:pt x="52" y="105"/>
                    <a:pt x="60" y="109"/>
                    <a:pt x="71" y="10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119" name="Freeform 25"/>
            <p:cNvSpPr>
              <a:spLocks/>
            </p:cNvSpPr>
            <p:nvPr/>
          </p:nvSpPr>
          <p:spPr bwMode="auto">
            <a:xfrm>
              <a:off x="-1511300" y="10112376"/>
              <a:ext cx="158750" cy="317500"/>
            </a:xfrm>
            <a:custGeom>
              <a:avLst/>
              <a:gdLst>
                <a:gd name="T0" fmla="*/ 89 w 89"/>
                <a:gd name="T1" fmla="*/ 71 h 177"/>
                <a:gd name="T2" fmla="*/ 59 w 89"/>
                <a:gd name="T3" fmla="*/ 71 h 177"/>
                <a:gd name="T4" fmla="*/ 59 w 89"/>
                <a:gd name="T5" fmla="*/ 127 h 177"/>
                <a:gd name="T6" fmla="*/ 89 w 89"/>
                <a:gd name="T7" fmla="*/ 141 h 177"/>
                <a:gd name="T8" fmla="*/ 89 w 89"/>
                <a:gd name="T9" fmla="*/ 172 h 177"/>
                <a:gd name="T10" fmla="*/ 24 w 89"/>
                <a:gd name="T11" fmla="*/ 127 h 177"/>
                <a:gd name="T12" fmla="*/ 24 w 89"/>
                <a:gd name="T13" fmla="*/ 71 h 177"/>
                <a:gd name="T14" fmla="*/ 0 w 89"/>
                <a:gd name="T15" fmla="*/ 71 h 177"/>
                <a:gd name="T16" fmla="*/ 0 w 89"/>
                <a:gd name="T17" fmla="*/ 38 h 177"/>
                <a:gd name="T18" fmla="*/ 24 w 89"/>
                <a:gd name="T19" fmla="*/ 38 h 177"/>
                <a:gd name="T20" fmla="*/ 24 w 89"/>
                <a:gd name="T21" fmla="*/ 11 h 177"/>
                <a:gd name="T22" fmla="*/ 59 w 89"/>
                <a:gd name="T23" fmla="*/ 0 h 177"/>
                <a:gd name="T24" fmla="*/ 59 w 89"/>
                <a:gd name="T25" fmla="*/ 38 h 177"/>
                <a:gd name="T26" fmla="*/ 89 w 89"/>
                <a:gd name="T27" fmla="*/ 38 h 177"/>
                <a:gd name="T28" fmla="*/ 89 w 89"/>
                <a:gd name="T29" fmla="*/ 71 h 1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89" h="177">
                  <a:moveTo>
                    <a:pt x="89" y="71"/>
                  </a:moveTo>
                  <a:lnTo>
                    <a:pt x="59" y="71"/>
                  </a:lnTo>
                  <a:lnTo>
                    <a:pt x="59" y="127"/>
                  </a:lnTo>
                  <a:cubicBezTo>
                    <a:pt x="59" y="141"/>
                    <a:pt x="69" y="142"/>
                    <a:pt x="89" y="141"/>
                  </a:cubicBezTo>
                  <a:lnTo>
                    <a:pt x="89" y="172"/>
                  </a:lnTo>
                  <a:cubicBezTo>
                    <a:pt x="41" y="177"/>
                    <a:pt x="24" y="164"/>
                    <a:pt x="24" y="127"/>
                  </a:cubicBezTo>
                  <a:lnTo>
                    <a:pt x="24" y="71"/>
                  </a:lnTo>
                  <a:lnTo>
                    <a:pt x="0" y="71"/>
                  </a:lnTo>
                  <a:lnTo>
                    <a:pt x="0" y="38"/>
                  </a:lnTo>
                  <a:lnTo>
                    <a:pt x="24" y="38"/>
                  </a:lnTo>
                  <a:lnTo>
                    <a:pt x="24" y="11"/>
                  </a:lnTo>
                  <a:lnTo>
                    <a:pt x="59" y="0"/>
                  </a:lnTo>
                  <a:lnTo>
                    <a:pt x="59" y="38"/>
                  </a:lnTo>
                  <a:lnTo>
                    <a:pt x="89" y="38"/>
                  </a:lnTo>
                  <a:lnTo>
                    <a:pt x="89" y="7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120" name="Freeform 26"/>
            <p:cNvSpPr>
              <a:spLocks noEditPoints="1"/>
            </p:cNvSpPr>
            <p:nvPr/>
          </p:nvSpPr>
          <p:spPr bwMode="auto">
            <a:xfrm>
              <a:off x="-2589212" y="10506076"/>
              <a:ext cx="238125" cy="334963"/>
            </a:xfrm>
            <a:custGeom>
              <a:avLst/>
              <a:gdLst>
                <a:gd name="T0" fmla="*/ 70 w 134"/>
                <a:gd name="T1" fmla="*/ 0 h 188"/>
                <a:gd name="T2" fmla="*/ 116 w 134"/>
                <a:gd name="T3" fmla="*/ 18 h 188"/>
                <a:gd name="T4" fmla="*/ 134 w 134"/>
                <a:gd name="T5" fmla="*/ 63 h 188"/>
                <a:gd name="T6" fmla="*/ 116 w 134"/>
                <a:gd name="T7" fmla="*/ 108 h 188"/>
                <a:gd name="T8" fmla="*/ 70 w 134"/>
                <a:gd name="T9" fmla="*/ 126 h 188"/>
                <a:gd name="T10" fmla="*/ 37 w 134"/>
                <a:gd name="T11" fmla="*/ 126 h 188"/>
                <a:gd name="T12" fmla="*/ 37 w 134"/>
                <a:gd name="T13" fmla="*/ 188 h 188"/>
                <a:gd name="T14" fmla="*/ 0 w 134"/>
                <a:gd name="T15" fmla="*/ 188 h 188"/>
                <a:gd name="T16" fmla="*/ 0 w 134"/>
                <a:gd name="T17" fmla="*/ 0 h 188"/>
                <a:gd name="T18" fmla="*/ 70 w 134"/>
                <a:gd name="T19" fmla="*/ 0 h 188"/>
                <a:gd name="T20" fmla="*/ 70 w 134"/>
                <a:gd name="T21" fmla="*/ 92 h 188"/>
                <a:gd name="T22" fmla="*/ 70 w 134"/>
                <a:gd name="T23" fmla="*/ 92 h 188"/>
                <a:gd name="T24" fmla="*/ 97 w 134"/>
                <a:gd name="T25" fmla="*/ 63 h 188"/>
                <a:gd name="T26" fmla="*/ 70 w 134"/>
                <a:gd name="T27" fmla="*/ 35 h 188"/>
                <a:gd name="T28" fmla="*/ 37 w 134"/>
                <a:gd name="T29" fmla="*/ 35 h 188"/>
                <a:gd name="T30" fmla="*/ 37 w 134"/>
                <a:gd name="T31" fmla="*/ 92 h 188"/>
                <a:gd name="T32" fmla="*/ 70 w 134"/>
                <a:gd name="T33" fmla="*/ 92 h 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34" h="188">
                  <a:moveTo>
                    <a:pt x="70" y="0"/>
                  </a:moveTo>
                  <a:cubicBezTo>
                    <a:pt x="88" y="0"/>
                    <a:pt x="103" y="6"/>
                    <a:pt x="116" y="18"/>
                  </a:cubicBezTo>
                  <a:cubicBezTo>
                    <a:pt x="128" y="30"/>
                    <a:pt x="134" y="45"/>
                    <a:pt x="134" y="63"/>
                  </a:cubicBezTo>
                  <a:cubicBezTo>
                    <a:pt x="134" y="81"/>
                    <a:pt x="128" y="96"/>
                    <a:pt x="116" y="108"/>
                  </a:cubicBezTo>
                  <a:cubicBezTo>
                    <a:pt x="103" y="120"/>
                    <a:pt x="88" y="126"/>
                    <a:pt x="70" y="126"/>
                  </a:cubicBezTo>
                  <a:lnTo>
                    <a:pt x="37" y="126"/>
                  </a:lnTo>
                  <a:lnTo>
                    <a:pt x="37" y="188"/>
                  </a:lnTo>
                  <a:lnTo>
                    <a:pt x="0" y="188"/>
                  </a:lnTo>
                  <a:lnTo>
                    <a:pt x="0" y="0"/>
                  </a:lnTo>
                  <a:lnTo>
                    <a:pt x="70" y="0"/>
                  </a:lnTo>
                  <a:close/>
                  <a:moveTo>
                    <a:pt x="70" y="92"/>
                  </a:moveTo>
                  <a:lnTo>
                    <a:pt x="70" y="92"/>
                  </a:lnTo>
                  <a:cubicBezTo>
                    <a:pt x="86" y="92"/>
                    <a:pt x="97" y="79"/>
                    <a:pt x="97" y="63"/>
                  </a:cubicBezTo>
                  <a:cubicBezTo>
                    <a:pt x="97" y="47"/>
                    <a:pt x="86" y="35"/>
                    <a:pt x="70" y="35"/>
                  </a:cubicBezTo>
                  <a:lnTo>
                    <a:pt x="37" y="35"/>
                  </a:lnTo>
                  <a:lnTo>
                    <a:pt x="37" y="92"/>
                  </a:lnTo>
                  <a:lnTo>
                    <a:pt x="70" y="9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121" name="Rectangle 27"/>
            <p:cNvSpPr>
              <a:spLocks noChangeArrowheads="1"/>
            </p:cNvSpPr>
            <p:nvPr/>
          </p:nvSpPr>
          <p:spPr bwMode="auto">
            <a:xfrm>
              <a:off x="-2306637" y="10509251"/>
              <a:ext cx="61913" cy="33178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122" name="Freeform 28"/>
            <p:cNvSpPr>
              <a:spLocks noEditPoints="1"/>
            </p:cNvSpPr>
            <p:nvPr/>
          </p:nvSpPr>
          <p:spPr bwMode="auto">
            <a:xfrm>
              <a:off x="-2190750" y="10594976"/>
              <a:ext cx="257175" cy="254000"/>
            </a:xfrm>
            <a:custGeom>
              <a:avLst/>
              <a:gdLst>
                <a:gd name="T0" fmla="*/ 109 w 144"/>
                <a:gd name="T1" fmla="*/ 4 h 142"/>
                <a:gd name="T2" fmla="*/ 144 w 144"/>
                <a:gd name="T3" fmla="*/ 4 h 142"/>
                <a:gd name="T4" fmla="*/ 144 w 144"/>
                <a:gd name="T5" fmla="*/ 138 h 142"/>
                <a:gd name="T6" fmla="*/ 109 w 144"/>
                <a:gd name="T7" fmla="*/ 138 h 142"/>
                <a:gd name="T8" fmla="*/ 109 w 144"/>
                <a:gd name="T9" fmla="*/ 122 h 142"/>
                <a:gd name="T10" fmla="*/ 65 w 144"/>
                <a:gd name="T11" fmla="*/ 142 h 142"/>
                <a:gd name="T12" fmla="*/ 19 w 144"/>
                <a:gd name="T13" fmla="*/ 121 h 142"/>
                <a:gd name="T14" fmla="*/ 0 w 144"/>
                <a:gd name="T15" fmla="*/ 71 h 142"/>
                <a:gd name="T16" fmla="*/ 19 w 144"/>
                <a:gd name="T17" fmla="*/ 21 h 142"/>
                <a:gd name="T18" fmla="*/ 65 w 144"/>
                <a:gd name="T19" fmla="*/ 0 h 142"/>
                <a:gd name="T20" fmla="*/ 109 w 144"/>
                <a:gd name="T21" fmla="*/ 20 h 142"/>
                <a:gd name="T22" fmla="*/ 109 w 144"/>
                <a:gd name="T23" fmla="*/ 4 h 142"/>
                <a:gd name="T24" fmla="*/ 72 w 144"/>
                <a:gd name="T25" fmla="*/ 109 h 142"/>
                <a:gd name="T26" fmla="*/ 72 w 144"/>
                <a:gd name="T27" fmla="*/ 109 h 142"/>
                <a:gd name="T28" fmla="*/ 98 w 144"/>
                <a:gd name="T29" fmla="*/ 98 h 142"/>
                <a:gd name="T30" fmla="*/ 109 w 144"/>
                <a:gd name="T31" fmla="*/ 71 h 142"/>
                <a:gd name="T32" fmla="*/ 98 w 144"/>
                <a:gd name="T33" fmla="*/ 44 h 142"/>
                <a:gd name="T34" fmla="*/ 72 w 144"/>
                <a:gd name="T35" fmla="*/ 33 h 142"/>
                <a:gd name="T36" fmla="*/ 45 w 144"/>
                <a:gd name="T37" fmla="*/ 44 h 142"/>
                <a:gd name="T38" fmla="*/ 35 w 144"/>
                <a:gd name="T39" fmla="*/ 71 h 142"/>
                <a:gd name="T40" fmla="*/ 45 w 144"/>
                <a:gd name="T41" fmla="*/ 98 h 142"/>
                <a:gd name="T42" fmla="*/ 72 w 144"/>
                <a:gd name="T43" fmla="*/ 109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44" h="142">
                  <a:moveTo>
                    <a:pt x="109" y="4"/>
                  </a:moveTo>
                  <a:lnTo>
                    <a:pt x="144" y="4"/>
                  </a:lnTo>
                  <a:lnTo>
                    <a:pt x="144" y="138"/>
                  </a:lnTo>
                  <a:lnTo>
                    <a:pt x="109" y="138"/>
                  </a:lnTo>
                  <a:lnTo>
                    <a:pt x="109" y="122"/>
                  </a:lnTo>
                  <a:cubicBezTo>
                    <a:pt x="99" y="135"/>
                    <a:pt x="84" y="142"/>
                    <a:pt x="65" y="142"/>
                  </a:cubicBezTo>
                  <a:cubicBezTo>
                    <a:pt x="47" y="142"/>
                    <a:pt x="32" y="135"/>
                    <a:pt x="19" y="121"/>
                  </a:cubicBezTo>
                  <a:cubicBezTo>
                    <a:pt x="7" y="108"/>
                    <a:pt x="0" y="91"/>
                    <a:pt x="0" y="71"/>
                  </a:cubicBezTo>
                  <a:cubicBezTo>
                    <a:pt x="0" y="51"/>
                    <a:pt x="7" y="34"/>
                    <a:pt x="19" y="21"/>
                  </a:cubicBezTo>
                  <a:cubicBezTo>
                    <a:pt x="32" y="7"/>
                    <a:pt x="47" y="0"/>
                    <a:pt x="65" y="0"/>
                  </a:cubicBezTo>
                  <a:cubicBezTo>
                    <a:pt x="84" y="0"/>
                    <a:pt x="99" y="6"/>
                    <a:pt x="109" y="20"/>
                  </a:cubicBezTo>
                  <a:lnTo>
                    <a:pt x="109" y="4"/>
                  </a:lnTo>
                  <a:close/>
                  <a:moveTo>
                    <a:pt x="72" y="109"/>
                  </a:moveTo>
                  <a:lnTo>
                    <a:pt x="72" y="109"/>
                  </a:lnTo>
                  <a:cubicBezTo>
                    <a:pt x="83" y="109"/>
                    <a:pt x="91" y="105"/>
                    <a:pt x="98" y="98"/>
                  </a:cubicBezTo>
                  <a:cubicBezTo>
                    <a:pt x="106" y="91"/>
                    <a:pt x="109" y="82"/>
                    <a:pt x="109" y="71"/>
                  </a:cubicBezTo>
                  <a:cubicBezTo>
                    <a:pt x="109" y="60"/>
                    <a:pt x="106" y="51"/>
                    <a:pt x="98" y="44"/>
                  </a:cubicBezTo>
                  <a:cubicBezTo>
                    <a:pt x="91" y="37"/>
                    <a:pt x="83" y="33"/>
                    <a:pt x="72" y="33"/>
                  </a:cubicBezTo>
                  <a:cubicBezTo>
                    <a:pt x="61" y="33"/>
                    <a:pt x="52" y="37"/>
                    <a:pt x="45" y="44"/>
                  </a:cubicBezTo>
                  <a:cubicBezTo>
                    <a:pt x="38" y="51"/>
                    <a:pt x="35" y="60"/>
                    <a:pt x="35" y="71"/>
                  </a:cubicBezTo>
                  <a:cubicBezTo>
                    <a:pt x="35" y="82"/>
                    <a:pt x="38" y="91"/>
                    <a:pt x="45" y="98"/>
                  </a:cubicBezTo>
                  <a:cubicBezTo>
                    <a:pt x="52" y="105"/>
                    <a:pt x="61" y="109"/>
                    <a:pt x="72" y="10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123" name="Freeform 29"/>
            <p:cNvSpPr>
              <a:spLocks/>
            </p:cNvSpPr>
            <p:nvPr/>
          </p:nvSpPr>
          <p:spPr bwMode="auto">
            <a:xfrm>
              <a:off x="-1881187" y="10594976"/>
              <a:ext cx="233363" cy="254000"/>
            </a:xfrm>
            <a:custGeom>
              <a:avLst/>
              <a:gdLst>
                <a:gd name="T0" fmla="*/ 20 w 131"/>
                <a:gd name="T1" fmla="*/ 121 h 142"/>
                <a:gd name="T2" fmla="*/ 0 w 131"/>
                <a:gd name="T3" fmla="*/ 71 h 142"/>
                <a:gd name="T4" fmla="*/ 20 w 131"/>
                <a:gd name="T5" fmla="*/ 20 h 142"/>
                <a:gd name="T6" fmla="*/ 71 w 131"/>
                <a:gd name="T7" fmla="*/ 0 h 142"/>
                <a:gd name="T8" fmla="*/ 131 w 131"/>
                <a:gd name="T9" fmla="*/ 35 h 142"/>
                <a:gd name="T10" fmla="*/ 101 w 131"/>
                <a:gd name="T11" fmla="*/ 52 h 142"/>
                <a:gd name="T12" fmla="*/ 70 w 131"/>
                <a:gd name="T13" fmla="*/ 34 h 142"/>
                <a:gd name="T14" fmla="*/ 34 w 131"/>
                <a:gd name="T15" fmla="*/ 71 h 142"/>
                <a:gd name="T16" fmla="*/ 44 w 131"/>
                <a:gd name="T17" fmla="*/ 97 h 142"/>
                <a:gd name="T18" fmla="*/ 70 w 131"/>
                <a:gd name="T19" fmla="*/ 107 h 142"/>
                <a:gd name="T20" fmla="*/ 101 w 131"/>
                <a:gd name="T21" fmla="*/ 90 h 142"/>
                <a:gd name="T22" fmla="*/ 131 w 131"/>
                <a:gd name="T23" fmla="*/ 107 h 142"/>
                <a:gd name="T24" fmla="*/ 71 w 131"/>
                <a:gd name="T25" fmla="*/ 142 h 142"/>
                <a:gd name="T26" fmla="*/ 20 w 131"/>
                <a:gd name="T27" fmla="*/ 121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31" h="142">
                  <a:moveTo>
                    <a:pt x="20" y="121"/>
                  </a:moveTo>
                  <a:cubicBezTo>
                    <a:pt x="6" y="108"/>
                    <a:pt x="0" y="91"/>
                    <a:pt x="0" y="71"/>
                  </a:cubicBezTo>
                  <a:cubicBezTo>
                    <a:pt x="0" y="51"/>
                    <a:pt x="6" y="34"/>
                    <a:pt x="20" y="20"/>
                  </a:cubicBezTo>
                  <a:cubicBezTo>
                    <a:pt x="33" y="7"/>
                    <a:pt x="50" y="0"/>
                    <a:pt x="71" y="0"/>
                  </a:cubicBezTo>
                  <a:cubicBezTo>
                    <a:pt x="97" y="0"/>
                    <a:pt x="120" y="13"/>
                    <a:pt x="131" y="35"/>
                  </a:cubicBezTo>
                  <a:lnTo>
                    <a:pt x="101" y="52"/>
                  </a:lnTo>
                  <a:cubicBezTo>
                    <a:pt x="95" y="41"/>
                    <a:pt x="84" y="34"/>
                    <a:pt x="70" y="34"/>
                  </a:cubicBezTo>
                  <a:cubicBezTo>
                    <a:pt x="50" y="34"/>
                    <a:pt x="34" y="49"/>
                    <a:pt x="34" y="71"/>
                  </a:cubicBezTo>
                  <a:cubicBezTo>
                    <a:pt x="34" y="81"/>
                    <a:pt x="38" y="90"/>
                    <a:pt x="44" y="97"/>
                  </a:cubicBezTo>
                  <a:cubicBezTo>
                    <a:pt x="51" y="104"/>
                    <a:pt x="60" y="107"/>
                    <a:pt x="70" y="107"/>
                  </a:cubicBezTo>
                  <a:cubicBezTo>
                    <a:pt x="84" y="107"/>
                    <a:pt x="96" y="101"/>
                    <a:pt x="101" y="90"/>
                  </a:cubicBezTo>
                  <a:lnTo>
                    <a:pt x="131" y="107"/>
                  </a:lnTo>
                  <a:cubicBezTo>
                    <a:pt x="119" y="128"/>
                    <a:pt x="97" y="142"/>
                    <a:pt x="71" y="142"/>
                  </a:cubicBezTo>
                  <a:cubicBezTo>
                    <a:pt x="50" y="142"/>
                    <a:pt x="33" y="135"/>
                    <a:pt x="20" y="12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124" name="Freeform 30"/>
            <p:cNvSpPr>
              <a:spLocks noEditPoints="1"/>
            </p:cNvSpPr>
            <p:nvPr/>
          </p:nvSpPr>
          <p:spPr bwMode="auto">
            <a:xfrm>
              <a:off x="-1612900" y="10594976"/>
              <a:ext cx="247650" cy="254000"/>
            </a:xfrm>
            <a:custGeom>
              <a:avLst/>
              <a:gdLst>
                <a:gd name="T0" fmla="*/ 37 w 139"/>
                <a:gd name="T1" fmla="*/ 85 h 142"/>
                <a:gd name="T2" fmla="*/ 74 w 139"/>
                <a:gd name="T3" fmla="*/ 110 h 142"/>
                <a:gd name="T4" fmla="*/ 105 w 139"/>
                <a:gd name="T5" fmla="*/ 97 h 142"/>
                <a:gd name="T6" fmla="*/ 132 w 139"/>
                <a:gd name="T7" fmla="*/ 113 h 142"/>
                <a:gd name="T8" fmla="*/ 74 w 139"/>
                <a:gd name="T9" fmla="*/ 142 h 142"/>
                <a:gd name="T10" fmla="*/ 20 w 139"/>
                <a:gd name="T11" fmla="*/ 122 h 142"/>
                <a:gd name="T12" fmla="*/ 0 w 139"/>
                <a:gd name="T13" fmla="*/ 71 h 142"/>
                <a:gd name="T14" fmla="*/ 20 w 139"/>
                <a:gd name="T15" fmla="*/ 20 h 142"/>
                <a:gd name="T16" fmla="*/ 71 w 139"/>
                <a:gd name="T17" fmla="*/ 0 h 142"/>
                <a:gd name="T18" fmla="*/ 120 w 139"/>
                <a:gd name="T19" fmla="*/ 20 h 142"/>
                <a:gd name="T20" fmla="*/ 139 w 139"/>
                <a:gd name="T21" fmla="*/ 71 h 142"/>
                <a:gd name="T22" fmla="*/ 138 w 139"/>
                <a:gd name="T23" fmla="*/ 85 h 142"/>
                <a:gd name="T24" fmla="*/ 37 w 139"/>
                <a:gd name="T25" fmla="*/ 85 h 142"/>
                <a:gd name="T26" fmla="*/ 105 w 139"/>
                <a:gd name="T27" fmla="*/ 58 h 142"/>
                <a:gd name="T28" fmla="*/ 105 w 139"/>
                <a:gd name="T29" fmla="*/ 58 h 142"/>
                <a:gd name="T30" fmla="*/ 71 w 139"/>
                <a:gd name="T31" fmla="*/ 31 h 142"/>
                <a:gd name="T32" fmla="*/ 36 w 139"/>
                <a:gd name="T33" fmla="*/ 58 h 142"/>
                <a:gd name="T34" fmla="*/ 105 w 139"/>
                <a:gd name="T35" fmla="*/ 58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39" h="142">
                  <a:moveTo>
                    <a:pt x="37" y="85"/>
                  </a:moveTo>
                  <a:cubicBezTo>
                    <a:pt x="41" y="102"/>
                    <a:pt x="54" y="110"/>
                    <a:pt x="74" y="110"/>
                  </a:cubicBezTo>
                  <a:cubicBezTo>
                    <a:pt x="88" y="110"/>
                    <a:pt x="98" y="106"/>
                    <a:pt x="105" y="97"/>
                  </a:cubicBezTo>
                  <a:lnTo>
                    <a:pt x="132" y="113"/>
                  </a:lnTo>
                  <a:cubicBezTo>
                    <a:pt x="119" y="132"/>
                    <a:pt x="100" y="142"/>
                    <a:pt x="74" y="142"/>
                  </a:cubicBezTo>
                  <a:cubicBezTo>
                    <a:pt x="52" y="142"/>
                    <a:pt x="34" y="135"/>
                    <a:pt x="20" y="122"/>
                  </a:cubicBezTo>
                  <a:cubicBezTo>
                    <a:pt x="7" y="108"/>
                    <a:pt x="0" y="91"/>
                    <a:pt x="0" y="71"/>
                  </a:cubicBezTo>
                  <a:cubicBezTo>
                    <a:pt x="0" y="51"/>
                    <a:pt x="7" y="34"/>
                    <a:pt x="20" y="20"/>
                  </a:cubicBezTo>
                  <a:cubicBezTo>
                    <a:pt x="33" y="7"/>
                    <a:pt x="51" y="0"/>
                    <a:pt x="71" y="0"/>
                  </a:cubicBezTo>
                  <a:cubicBezTo>
                    <a:pt x="91" y="0"/>
                    <a:pt x="107" y="7"/>
                    <a:pt x="120" y="20"/>
                  </a:cubicBezTo>
                  <a:cubicBezTo>
                    <a:pt x="133" y="34"/>
                    <a:pt x="139" y="51"/>
                    <a:pt x="139" y="71"/>
                  </a:cubicBezTo>
                  <a:cubicBezTo>
                    <a:pt x="139" y="75"/>
                    <a:pt x="139" y="80"/>
                    <a:pt x="138" y="85"/>
                  </a:cubicBezTo>
                  <a:lnTo>
                    <a:pt x="37" y="85"/>
                  </a:lnTo>
                  <a:close/>
                  <a:moveTo>
                    <a:pt x="105" y="58"/>
                  </a:moveTo>
                  <a:lnTo>
                    <a:pt x="105" y="58"/>
                  </a:lnTo>
                  <a:cubicBezTo>
                    <a:pt x="100" y="40"/>
                    <a:pt x="87" y="31"/>
                    <a:pt x="71" y="31"/>
                  </a:cubicBezTo>
                  <a:cubicBezTo>
                    <a:pt x="53" y="31"/>
                    <a:pt x="40" y="41"/>
                    <a:pt x="36" y="58"/>
                  </a:cubicBezTo>
                  <a:lnTo>
                    <a:pt x="105" y="5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125" name="Freeform 31"/>
            <p:cNvSpPr>
              <a:spLocks/>
            </p:cNvSpPr>
            <p:nvPr/>
          </p:nvSpPr>
          <p:spPr bwMode="auto">
            <a:xfrm>
              <a:off x="-2633662" y="10945813"/>
              <a:ext cx="244475" cy="317500"/>
            </a:xfrm>
            <a:custGeom>
              <a:avLst/>
              <a:gdLst>
                <a:gd name="T0" fmla="*/ 138 w 138"/>
                <a:gd name="T1" fmla="*/ 0 h 178"/>
                <a:gd name="T2" fmla="*/ 138 w 138"/>
                <a:gd name="T3" fmla="*/ 33 h 178"/>
                <a:gd name="T4" fmla="*/ 88 w 138"/>
                <a:gd name="T5" fmla="*/ 33 h 178"/>
                <a:gd name="T6" fmla="*/ 88 w 138"/>
                <a:gd name="T7" fmla="*/ 178 h 178"/>
                <a:gd name="T8" fmla="*/ 51 w 138"/>
                <a:gd name="T9" fmla="*/ 178 h 178"/>
                <a:gd name="T10" fmla="*/ 51 w 138"/>
                <a:gd name="T11" fmla="*/ 33 h 178"/>
                <a:gd name="T12" fmla="*/ 0 w 138"/>
                <a:gd name="T13" fmla="*/ 33 h 178"/>
                <a:gd name="T14" fmla="*/ 0 w 138"/>
                <a:gd name="T15" fmla="*/ 0 h 178"/>
                <a:gd name="T16" fmla="*/ 138 w 138"/>
                <a:gd name="T17" fmla="*/ 0 h 1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8" h="178">
                  <a:moveTo>
                    <a:pt x="138" y="0"/>
                  </a:moveTo>
                  <a:lnTo>
                    <a:pt x="138" y="33"/>
                  </a:lnTo>
                  <a:lnTo>
                    <a:pt x="88" y="33"/>
                  </a:lnTo>
                  <a:lnTo>
                    <a:pt x="88" y="178"/>
                  </a:lnTo>
                  <a:lnTo>
                    <a:pt x="51" y="178"/>
                  </a:lnTo>
                  <a:lnTo>
                    <a:pt x="51" y="33"/>
                  </a:lnTo>
                  <a:lnTo>
                    <a:pt x="0" y="33"/>
                  </a:lnTo>
                  <a:lnTo>
                    <a:pt x="0" y="0"/>
                  </a:lnTo>
                  <a:lnTo>
                    <a:pt x="13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126" name="Freeform 32"/>
            <p:cNvSpPr>
              <a:spLocks noEditPoints="1"/>
            </p:cNvSpPr>
            <p:nvPr/>
          </p:nvSpPr>
          <p:spPr bwMode="auto">
            <a:xfrm>
              <a:off x="-2411412" y="11017251"/>
              <a:ext cx="252413" cy="252413"/>
            </a:xfrm>
            <a:custGeom>
              <a:avLst/>
              <a:gdLst>
                <a:gd name="T0" fmla="*/ 71 w 142"/>
                <a:gd name="T1" fmla="*/ 142 h 142"/>
                <a:gd name="T2" fmla="*/ 21 w 142"/>
                <a:gd name="T3" fmla="*/ 122 h 142"/>
                <a:gd name="T4" fmla="*/ 0 w 142"/>
                <a:gd name="T5" fmla="*/ 71 h 142"/>
                <a:gd name="T6" fmla="*/ 21 w 142"/>
                <a:gd name="T7" fmla="*/ 21 h 142"/>
                <a:gd name="T8" fmla="*/ 71 w 142"/>
                <a:gd name="T9" fmla="*/ 0 h 142"/>
                <a:gd name="T10" fmla="*/ 122 w 142"/>
                <a:gd name="T11" fmla="*/ 21 h 142"/>
                <a:gd name="T12" fmla="*/ 142 w 142"/>
                <a:gd name="T13" fmla="*/ 71 h 142"/>
                <a:gd name="T14" fmla="*/ 122 w 142"/>
                <a:gd name="T15" fmla="*/ 122 h 142"/>
                <a:gd name="T16" fmla="*/ 71 w 142"/>
                <a:gd name="T17" fmla="*/ 142 h 142"/>
                <a:gd name="T18" fmla="*/ 71 w 142"/>
                <a:gd name="T19" fmla="*/ 108 h 142"/>
                <a:gd name="T20" fmla="*/ 71 w 142"/>
                <a:gd name="T21" fmla="*/ 108 h 142"/>
                <a:gd name="T22" fmla="*/ 97 w 142"/>
                <a:gd name="T23" fmla="*/ 98 h 142"/>
                <a:gd name="T24" fmla="*/ 108 w 142"/>
                <a:gd name="T25" fmla="*/ 71 h 142"/>
                <a:gd name="T26" fmla="*/ 97 w 142"/>
                <a:gd name="T27" fmla="*/ 44 h 142"/>
                <a:gd name="T28" fmla="*/ 71 w 142"/>
                <a:gd name="T29" fmla="*/ 34 h 142"/>
                <a:gd name="T30" fmla="*/ 45 w 142"/>
                <a:gd name="T31" fmla="*/ 44 h 142"/>
                <a:gd name="T32" fmla="*/ 35 w 142"/>
                <a:gd name="T33" fmla="*/ 71 h 142"/>
                <a:gd name="T34" fmla="*/ 45 w 142"/>
                <a:gd name="T35" fmla="*/ 98 h 142"/>
                <a:gd name="T36" fmla="*/ 71 w 142"/>
                <a:gd name="T37" fmla="*/ 108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42" h="142">
                  <a:moveTo>
                    <a:pt x="71" y="142"/>
                  </a:moveTo>
                  <a:cubicBezTo>
                    <a:pt x="51" y="142"/>
                    <a:pt x="34" y="135"/>
                    <a:pt x="21" y="122"/>
                  </a:cubicBezTo>
                  <a:cubicBezTo>
                    <a:pt x="7" y="108"/>
                    <a:pt x="0" y="91"/>
                    <a:pt x="0" y="71"/>
                  </a:cubicBezTo>
                  <a:cubicBezTo>
                    <a:pt x="0" y="51"/>
                    <a:pt x="7" y="35"/>
                    <a:pt x="21" y="21"/>
                  </a:cubicBezTo>
                  <a:cubicBezTo>
                    <a:pt x="34" y="7"/>
                    <a:pt x="51" y="0"/>
                    <a:pt x="71" y="0"/>
                  </a:cubicBezTo>
                  <a:cubicBezTo>
                    <a:pt x="91" y="0"/>
                    <a:pt x="108" y="7"/>
                    <a:pt x="122" y="21"/>
                  </a:cubicBezTo>
                  <a:cubicBezTo>
                    <a:pt x="135" y="35"/>
                    <a:pt x="142" y="51"/>
                    <a:pt x="142" y="71"/>
                  </a:cubicBezTo>
                  <a:cubicBezTo>
                    <a:pt x="142" y="91"/>
                    <a:pt x="135" y="108"/>
                    <a:pt x="122" y="122"/>
                  </a:cubicBezTo>
                  <a:cubicBezTo>
                    <a:pt x="108" y="135"/>
                    <a:pt x="91" y="142"/>
                    <a:pt x="71" y="142"/>
                  </a:cubicBezTo>
                  <a:close/>
                  <a:moveTo>
                    <a:pt x="71" y="108"/>
                  </a:moveTo>
                  <a:lnTo>
                    <a:pt x="71" y="108"/>
                  </a:lnTo>
                  <a:cubicBezTo>
                    <a:pt x="82" y="108"/>
                    <a:pt x="90" y="105"/>
                    <a:pt x="97" y="98"/>
                  </a:cubicBezTo>
                  <a:cubicBezTo>
                    <a:pt x="104" y="91"/>
                    <a:pt x="108" y="82"/>
                    <a:pt x="108" y="71"/>
                  </a:cubicBezTo>
                  <a:cubicBezTo>
                    <a:pt x="108" y="60"/>
                    <a:pt x="104" y="51"/>
                    <a:pt x="97" y="44"/>
                  </a:cubicBezTo>
                  <a:cubicBezTo>
                    <a:pt x="90" y="38"/>
                    <a:pt x="82" y="34"/>
                    <a:pt x="71" y="34"/>
                  </a:cubicBezTo>
                  <a:cubicBezTo>
                    <a:pt x="61" y="34"/>
                    <a:pt x="52" y="38"/>
                    <a:pt x="45" y="44"/>
                  </a:cubicBezTo>
                  <a:cubicBezTo>
                    <a:pt x="38" y="51"/>
                    <a:pt x="35" y="60"/>
                    <a:pt x="35" y="71"/>
                  </a:cubicBezTo>
                  <a:cubicBezTo>
                    <a:pt x="35" y="82"/>
                    <a:pt x="38" y="91"/>
                    <a:pt x="45" y="98"/>
                  </a:cubicBezTo>
                  <a:cubicBezTo>
                    <a:pt x="52" y="105"/>
                    <a:pt x="61" y="108"/>
                    <a:pt x="71" y="10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127" name="Freeform 33"/>
            <p:cNvSpPr>
              <a:spLocks/>
            </p:cNvSpPr>
            <p:nvPr/>
          </p:nvSpPr>
          <p:spPr bwMode="auto">
            <a:xfrm>
              <a:off x="-2625725" y="11368088"/>
              <a:ext cx="463550" cy="336550"/>
            </a:xfrm>
            <a:custGeom>
              <a:avLst/>
              <a:gdLst>
                <a:gd name="T0" fmla="*/ 53 w 260"/>
                <a:gd name="T1" fmla="*/ 188 h 188"/>
                <a:gd name="T2" fmla="*/ 0 w 260"/>
                <a:gd name="T3" fmla="*/ 0 h 188"/>
                <a:gd name="T4" fmla="*/ 39 w 260"/>
                <a:gd name="T5" fmla="*/ 0 h 188"/>
                <a:gd name="T6" fmla="*/ 75 w 260"/>
                <a:gd name="T7" fmla="*/ 140 h 188"/>
                <a:gd name="T8" fmla="*/ 114 w 260"/>
                <a:gd name="T9" fmla="*/ 0 h 188"/>
                <a:gd name="T10" fmla="*/ 146 w 260"/>
                <a:gd name="T11" fmla="*/ 0 h 188"/>
                <a:gd name="T12" fmla="*/ 185 w 260"/>
                <a:gd name="T13" fmla="*/ 140 h 188"/>
                <a:gd name="T14" fmla="*/ 221 w 260"/>
                <a:gd name="T15" fmla="*/ 0 h 188"/>
                <a:gd name="T16" fmla="*/ 260 w 260"/>
                <a:gd name="T17" fmla="*/ 0 h 188"/>
                <a:gd name="T18" fmla="*/ 208 w 260"/>
                <a:gd name="T19" fmla="*/ 188 h 188"/>
                <a:gd name="T20" fmla="*/ 166 w 260"/>
                <a:gd name="T21" fmla="*/ 188 h 188"/>
                <a:gd name="T22" fmla="*/ 130 w 260"/>
                <a:gd name="T23" fmla="*/ 64 h 188"/>
                <a:gd name="T24" fmla="*/ 95 w 260"/>
                <a:gd name="T25" fmla="*/ 188 h 188"/>
                <a:gd name="T26" fmla="*/ 53 w 260"/>
                <a:gd name="T27" fmla="*/ 188 h 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60" h="188">
                  <a:moveTo>
                    <a:pt x="53" y="188"/>
                  </a:moveTo>
                  <a:lnTo>
                    <a:pt x="0" y="0"/>
                  </a:lnTo>
                  <a:lnTo>
                    <a:pt x="39" y="0"/>
                  </a:lnTo>
                  <a:lnTo>
                    <a:pt x="75" y="140"/>
                  </a:lnTo>
                  <a:lnTo>
                    <a:pt x="114" y="0"/>
                  </a:lnTo>
                  <a:lnTo>
                    <a:pt x="146" y="0"/>
                  </a:lnTo>
                  <a:lnTo>
                    <a:pt x="185" y="140"/>
                  </a:lnTo>
                  <a:lnTo>
                    <a:pt x="221" y="0"/>
                  </a:lnTo>
                  <a:lnTo>
                    <a:pt x="260" y="0"/>
                  </a:lnTo>
                  <a:lnTo>
                    <a:pt x="208" y="188"/>
                  </a:lnTo>
                  <a:lnTo>
                    <a:pt x="166" y="188"/>
                  </a:lnTo>
                  <a:lnTo>
                    <a:pt x="130" y="64"/>
                  </a:lnTo>
                  <a:lnTo>
                    <a:pt x="95" y="188"/>
                  </a:lnTo>
                  <a:lnTo>
                    <a:pt x="53" y="18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128" name="Freeform 34"/>
            <p:cNvSpPr>
              <a:spLocks noEditPoints="1"/>
            </p:cNvSpPr>
            <p:nvPr/>
          </p:nvSpPr>
          <p:spPr bwMode="auto">
            <a:xfrm>
              <a:off x="-2166937" y="11458576"/>
              <a:ext cx="252413" cy="252413"/>
            </a:xfrm>
            <a:custGeom>
              <a:avLst/>
              <a:gdLst>
                <a:gd name="T0" fmla="*/ 71 w 142"/>
                <a:gd name="T1" fmla="*/ 142 h 142"/>
                <a:gd name="T2" fmla="*/ 21 w 142"/>
                <a:gd name="T3" fmla="*/ 122 h 142"/>
                <a:gd name="T4" fmla="*/ 0 w 142"/>
                <a:gd name="T5" fmla="*/ 71 h 142"/>
                <a:gd name="T6" fmla="*/ 21 w 142"/>
                <a:gd name="T7" fmla="*/ 21 h 142"/>
                <a:gd name="T8" fmla="*/ 71 w 142"/>
                <a:gd name="T9" fmla="*/ 0 h 142"/>
                <a:gd name="T10" fmla="*/ 122 w 142"/>
                <a:gd name="T11" fmla="*/ 21 h 142"/>
                <a:gd name="T12" fmla="*/ 142 w 142"/>
                <a:gd name="T13" fmla="*/ 71 h 142"/>
                <a:gd name="T14" fmla="*/ 122 w 142"/>
                <a:gd name="T15" fmla="*/ 122 h 142"/>
                <a:gd name="T16" fmla="*/ 71 w 142"/>
                <a:gd name="T17" fmla="*/ 142 h 142"/>
                <a:gd name="T18" fmla="*/ 71 w 142"/>
                <a:gd name="T19" fmla="*/ 108 h 142"/>
                <a:gd name="T20" fmla="*/ 71 w 142"/>
                <a:gd name="T21" fmla="*/ 108 h 142"/>
                <a:gd name="T22" fmla="*/ 97 w 142"/>
                <a:gd name="T23" fmla="*/ 98 h 142"/>
                <a:gd name="T24" fmla="*/ 108 w 142"/>
                <a:gd name="T25" fmla="*/ 71 h 142"/>
                <a:gd name="T26" fmla="*/ 97 w 142"/>
                <a:gd name="T27" fmla="*/ 45 h 142"/>
                <a:gd name="T28" fmla="*/ 71 w 142"/>
                <a:gd name="T29" fmla="*/ 34 h 142"/>
                <a:gd name="T30" fmla="*/ 45 w 142"/>
                <a:gd name="T31" fmla="*/ 45 h 142"/>
                <a:gd name="T32" fmla="*/ 35 w 142"/>
                <a:gd name="T33" fmla="*/ 71 h 142"/>
                <a:gd name="T34" fmla="*/ 45 w 142"/>
                <a:gd name="T35" fmla="*/ 98 h 142"/>
                <a:gd name="T36" fmla="*/ 71 w 142"/>
                <a:gd name="T37" fmla="*/ 108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42" h="142">
                  <a:moveTo>
                    <a:pt x="71" y="142"/>
                  </a:moveTo>
                  <a:cubicBezTo>
                    <a:pt x="51" y="142"/>
                    <a:pt x="34" y="135"/>
                    <a:pt x="21" y="122"/>
                  </a:cubicBezTo>
                  <a:cubicBezTo>
                    <a:pt x="7" y="108"/>
                    <a:pt x="0" y="91"/>
                    <a:pt x="0" y="71"/>
                  </a:cubicBezTo>
                  <a:cubicBezTo>
                    <a:pt x="0" y="51"/>
                    <a:pt x="7" y="35"/>
                    <a:pt x="21" y="21"/>
                  </a:cubicBezTo>
                  <a:cubicBezTo>
                    <a:pt x="34" y="7"/>
                    <a:pt x="51" y="0"/>
                    <a:pt x="71" y="0"/>
                  </a:cubicBezTo>
                  <a:cubicBezTo>
                    <a:pt x="91" y="0"/>
                    <a:pt x="108" y="7"/>
                    <a:pt x="122" y="21"/>
                  </a:cubicBezTo>
                  <a:cubicBezTo>
                    <a:pt x="135" y="35"/>
                    <a:pt x="142" y="51"/>
                    <a:pt x="142" y="71"/>
                  </a:cubicBezTo>
                  <a:cubicBezTo>
                    <a:pt x="142" y="91"/>
                    <a:pt x="135" y="108"/>
                    <a:pt x="122" y="122"/>
                  </a:cubicBezTo>
                  <a:cubicBezTo>
                    <a:pt x="108" y="135"/>
                    <a:pt x="91" y="142"/>
                    <a:pt x="71" y="142"/>
                  </a:cubicBezTo>
                  <a:close/>
                  <a:moveTo>
                    <a:pt x="71" y="108"/>
                  </a:moveTo>
                  <a:lnTo>
                    <a:pt x="71" y="108"/>
                  </a:lnTo>
                  <a:cubicBezTo>
                    <a:pt x="82" y="108"/>
                    <a:pt x="90" y="105"/>
                    <a:pt x="97" y="98"/>
                  </a:cubicBezTo>
                  <a:cubicBezTo>
                    <a:pt x="104" y="91"/>
                    <a:pt x="108" y="82"/>
                    <a:pt x="108" y="71"/>
                  </a:cubicBezTo>
                  <a:cubicBezTo>
                    <a:pt x="108" y="60"/>
                    <a:pt x="104" y="52"/>
                    <a:pt x="97" y="45"/>
                  </a:cubicBezTo>
                  <a:cubicBezTo>
                    <a:pt x="90" y="38"/>
                    <a:pt x="82" y="34"/>
                    <a:pt x="71" y="34"/>
                  </a:cubicBezTo>
                  <a:cubicBezTo>
                    <a:pt x="61" y="34"/>
                    <a:pt x="52" y="38"/>
                    <a:pt x="45" y="45"/>
                  </a:cubicBezTo>
                  <a:cubicBezTo>
                    <a:pt x="38" y="52"/>
                    <a:pt x="35" y="60"/>
                    <a:pt x="35" y="71"/>
                  </a:cubicBezTo>
                  <a:cubicBezTo>
                    <a:pt x="35" y="82"/>
                    <a:pt x="38" y="91"/>
                    <a:pt x="45" y="98"/>
                  </a:cubicBezTo>
                  <a:cubicBezTo>
                    <a:pt x="52" y="105"/>
                    <a:pt x="61" y="108"/>
                    <a:pt x="71" y="10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129" name="Freeform 35"/>
            <p:cNvSpPr>
              <a:spLocks/>
            </p:cNvSpPr>
            <p:nvPr/>
          </p:nvSpPr>
          <p:spPr bwMode="auto">
            <a:xfrm>
              <a:off x="-1870075" y="11460163"/>
              <a:ext cx="133350" cy="244475"/>
            </a:xfrm>
            <a:custGeom>
              <a:avLst/>
              <a:gdLst>
                <a:gd name="T0" fmla="*/ 34 w 75"/>
                <a:gd name="T1" fmla="*/ 26 h 137"/>
                <a:gd name="T2" fmla="*/ 75 w 75"/>
                <a:gd name="T3" fmla="*/ 0 h 137"/>
                <a:gd name="T4" fmla="*/ 75 w 75"/>
                <a:gd name="T5" fmla="*/ 39 h 137"/>
                <a:gd name="T6" fmla="*/ 47 w 75"/>
                <a:gd name="T7" fmla="*/ 45 h 137"/>
                <a:gd name="T8" fmla="*/ 34 w 75"/>
                <a:gd name="T9" fmla="*/ 73 h 137"/>
                <a:gd name="T10" fmla="*/ 34 w 75"/>
                <a:gd name="T11" fmla="*/ 137 h 137"/>
                <a:gd name="T12" fmla="*/ 0 w 75"/>
                <a:gd name="T13" fmla="*/ 137 h 137"/>
                <a:gd name="T14" fmla="*/ 0 w 75"/>
                <a:gd name="T15" fmla="*/ 3 h 137"/>
                <a:gd name="T16" fmla="*/ 34 w 75"/>
                <a:gd name="T17" fmla="*/ 3 h 137"/>
                <a:gd name="T18" fmla="*/ 34 w 75"/>
                <a:gd name="T19" fmla="*/ 26 h 1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5" h="137">
                  <a:moveTo>
                    <a:pt x="34" y="26"/>
                  </a:moveTo>
                  <a:cubicBezTo>
                    <a:pt x="41" y="9"/>
                    <a:pt x="57" y="0"/>
                    <a:pt x="75" y="0"/>
                  </a:cubicBezTo>
                  <a:lnTo>
                    <a:pt x="75" y="39"/>
                  </a:lnTo>
                  <a:cubicBezTo>
                    <a:pt x="65" y="38"/>
                    <a:pt x="55" y="40"/>
                    <a:pt x="47" y="45"/>
                  </a:cubicBezTo>
                  <a:cubicBezTo>
                    <a:pt x="38" y="51"/>
                    <a:pt x="34" y="60"/>
                    <a:pt x="34" y="73"/>
                  </a:cubicBezTo>
                  <a:lnTo>
                    <a:pt x="34" y="137"/>
                  </a:lnTo>
                  <a:lnTo>
                    <a:pt x="0" y="137"/>
                  </a:lnTo>
                  <a:lnTo>
                    <a:pt x="0" y="3"/>
                  </a:lnTo>
                  <a:lnTo>
                    <a:pt x="34" y="3"/>
                  </a:lnTo>
                  <a:lnTo>
                    <a:pt x="34" y="2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130" name="Freeform 36"/>
            <p:cNvSpPr>
              <a:spLocks/>
            </p:cNvSpPr>
            <p:nvPr/>
          </p:nvSpPr>
          <p:spPr bwMode="auto">
            <a:xfrm>
              <a:off x="-1690687" y="11368088"/>
              <a:ext cx="222250" cy="336550"/>
            </a:xfrm>
            <a:custGeom>
              <a:avLst/>
              <a:gdLst>
                <a:gd name="T0" fmla="*/ 124 w 124"/>
                <a:gd name="T1" fmla="*/ 188 h 188"/>
                <a:gd name="T2" fmla="*/ 83 w 124"/>
                <a:gd name="T3" fmla="*/ 188 h 188"/>
                <a:gd name="T4" fmla="*/ 34 w 124"/>
                <a:gd name="T5" fmla="*/ 127 h 188"/>
                <a:gd name="T6" fmla="*/ 34 w 124"/>
                <a:gd name="T7" fmla="*/ 188 h 188"/>
                <a:gd name="T8" fmla="*/ 0 w 124"/>
                <a:gd name="T9" fmla="*/ 188 h 188"/>
                <a:gd name="T10" fmla="*/ 0 w 124"/>
                <a:gd name="T11" fmla="*/ 0 h 188"/>
                <a:gd name="T12" fmla="*/ 34 w 124"/>
                <a:gd name="T13" fmla="*/ 0 h 188"/>
                <a:gd name="T14" fmla="*/ 34 w 124"/>
                <a:gd name="T15" fmla="*/ 113 h 188"/>
                <a:gd name="T16" fmla="*/ 81 w 124"/>
                <a:gd name="T17" fmla="*/ 54 h 188"/>
                <a:gd name="T18" fmla="*/ 122 w 124"/>
                <a:gd name="T19" fmla="*/ 54 h 188"/>
                <a:gd name="T20" fmla="*/ 68 w 124"/>
                <a:gd name="T21" fmla="*/ 120 h 188"/>
                <a:gd name="T22" fmla="*/ 124 w 124"/>
                <a:gd name="T23" fmla="*/ 188 h 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24" h="188">
                  <a:moveTo>
                    <a:pt x="124" y="188"/>
                  </a:moveTo>
                  <a:lnTo>
                    <a:pt x="83" y="188"/>
                  </a:lnTo>
                  <a:lnTo>
                    <a:pt x="34" y="127"/>
                  </a:lnTo>
                  <a:lnTo>
                    <a:pt x="34" y="188"/>
                  </a:lnTo>
                  <a:lnTo>
                    <a:pt x="0" y="188"/>
                  </a:lnTo>
                  <a:lnTo>
                    <a:pt x="0" y="0"/>
                  </a:lnTo>
                  <a:lnTo>
                    <a:pt x="34" y="0"/>
                  </a:lnTo>
                  <a:lnTo>
                    <a:pt x="34" y="113"/>
                  </a:lnTo>
                  <a:lnTo>
                    <a:pt x="81" y="54"/>
                  </a:lnTo>
                  <a:lnTo>
                    <a:pt x="122" y="54"/>
                  </a:lnTo>
                  <a:lnTo>
                    <a:pt x="68" y="120"/>
                  </a:lnTo>
                  <a:lnTo>
                    <a:pt x="124" y="18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131" name="Freeform 37"/>
            <p:cNvSpPr>
              <a:spLocks noEditPoints="1"/>
            </p:cNvSpPr>
            <p:nvPr/>
          </p:nvSpPr>
          <p:spPr bwMode="auto">
            <a:xfrm>
              <a:off x="-1447800" y="11607801"/>
              <a:ext cx="109538" cy="107950"/>
            </a:xfrm>
            <a:custGeom>
              <a:avLst/>
              <a:gdLst>
                <a:gd name="T0" fmla="*/ 0 w 61"/>
                <a:gd name="T1" fmla="*/ 30 h 60"/>
                <a:gd name="T2" fmla="*/ 31 w 61"/>
                <a:gd name="T3" fmla="*/ 0 h 60"/>
                <a:gd name="T4" fmla="*/ 61 w 61"/>
                <a:gd name="T5" fmla="*/ 30 h 60"/>
                <a:gd name="T6" fmla="*/ 31 w 61"/>
                <a:gd name="T7" fmla="*/ 60 h 60"/>
                <a:gd name="T8" fmla="*/ 0 w 61"/>
                <a:gd name="T9" fmla="*/ 30 h 60"/>
                <a:gd name="T10" fmla="*/ 55 w 61"/>
                <a:gd name="T11" fmla="*/ 30 h 60"/>
                <a:gd name="T12" fmla="*/ 55 w 61"/>
                <a:gd name="T13" fmla="*/ 30 h 60"/>
                <a:gd name="T14" fmla="*/ 31 w 61"/>
                <a:gd name="T15" fmla="*/ 5 h 60"/>
                <a:gd name="T16" fmla="*/ 6 w 61"/>
                <a:gd name="T17" fmla="*/ 30 h 60"/>
                <a:gd name="T18" fmla="*/ 31 w 61"/>
                <a:gd name="T19" fmla="*/ 55 h 60"/>
                <a:gd name="T20" fmla="*/ 55 w 61"/>
                <a:gd name="T21" fmla="*/ 30 h 60"/>
                <a:gd name="T22" fmla="*/ 20 w 61"/>
                <a:gd name="T23" fmla="*/ 15 h 60"/>
                <a:gd name="T24" fmla="*/ 20 w 61"/>
                <a:gd name="T25" fmla="*/ 15 h 60"/>
                <a:gd name="T26" fmla="*/ 31 w 61"/>
                <a:gd name="T27" fmla="*/ 15 h 60"/>
                <a:gd name="T28" fmla="*/ 42 w 61"/>
                <a:gd name="T29" fmla="*/ 24 h 60"/>
                <a:gd name="T30" fmla="*/ 42 w 61"/>
                <a:gd name="T31" fmla="*/ 24 h 60"/>
                <a:gd name="T32" fmla="*/ 36 w 61"/>
                <a:gd name="T33" fmla="*/ 32 h 60"/>
                <a:gd name="T34" fmla="*/ 44 w 61"/>
                <a:gd name="T35" fmla="*/ 45 h 60"/>
                <a:gd name="T36" fmla="*/ 37 w 61"/>
                <a:gd name="T37" fmla="*/ 45 h 60"/>
                <a:gd name="T38" fmla="*/ 30 w 61"/>
                <a:gd name="T39" fmla="*/ 33 h 60"/>
                <a:gd name="T40" fmla="*/ 27 w 61"/>
                <a:gd name="T41" fmla="*/ 33 h 60"/>
                <a:gd name="T42" fmla="*/ 27 w 61"/>
                <a:gd name="T43" fmla="*/ 45 h 60"/>
                <a:gd name="T44" fmla="*/ 20 w 61"/>
                <a:gd name="T45" fmla="*/ 45 h 60"/>
                <a:gd name="T46" fmla="*/ 20 w 61"/>
                <a:gd name="T47" fmla="*/ 15 h 60"/>
                <a:gd name="T48" fmla="*/ 31 w 61"/>
                <a:gd name="T49" fmla="*/ 28 h 60"/>
                <a:gd name="T50" fmla="*/ 31 w 61"/>
                <a:gd name="T51" fmla="*/ 28 h 60"/>
                <a:gd name="T52" fmla="*/ 36 w 61"/>
                <a:gd name="T53" fmla="*/ 24 h 60"/>
                <a:gd name="T54" fmla="*/ 36 w 61"/>
                <a:gd name="T55" fmla="*/ 24 h 60"/>
                <a:gd name="T56" fmla="*/ 31 w 61"/>
                <a:gd name="T57" fmla="*/ 20 h 60"/>
                <a:gd name="T58" fmla="*/ 27 w 61"/>
                <a:gd name="T59" fmla="*/ 20 h 60"/>
                <a:gd name="T60" fmla="*/ 27 w 61"/>
                <a:gd name="T61" fmla="*/ 28 h 60"/>
                <a:gd name="T62" fmla="*/ 31 w 61"/>
                <a:gd name="T63" fmla="*/ 28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61" h="60">
                  <a:moveTo>
                    <a:pt x="0" y="30"/>
                  </a:moveTo>
                  <a:cubicBezTo>
                    <a:pt x="0" y="13"/>
                    <a:pt x="14" y="0"/>
                    <a:pt x="31" y="0"/>
                  </a:cubicBezTo>
                  <a:cubicBezTo>
                    <a:pt x="48" y="0"/>
                    <a:pt x="61" y="13"/>
                    <a:pt x="61" y="30"/>
                  </a:cubicBezTo>
                  <a:cubicBezTo>
                    <a:pt x="61" y="47"/>
                    <a:pt x="48" y="60"/>
                    <a:pt x="31" y="60"/>
                  </a:cubicBezTo>
                  <a:cubicBezTo>
                    <a:pt x="14" y="60"/>
                    <a:pt x="0" y="47"/>
                    <a:pt x="0" y="30"/>
                  </a:cubicBezTo>
                  <a:close/>
                  <a:moveTo>
                    <a:pt x="55" y="30"/>
                  </a:moveTo>
                  <a:lnTo>
                    <a:pt x="55" y="30"/>
                  </a:lnTo>
                  <a:cubicBezTo>
                    <a:pt x="55" y="15"/>
                    <a:pt x="45" y="5"/>
                    <a:pt x="31" y="5"/>
                  </a:cubicBezTo>
                  <a:cubicBezTo>
                    <a:pt x="16" y="5"/>
                    <a:pt x="6" y="15"/>
                    <a:pt x="6" y="30"/>
                  </a:cubicBezTo>
                  <a:cubicBezTo>
                    <a:pt x="6" y="45"/>
                    <a:pt x="17" y="55"/>
                    <a:pt x="31" y="55"/>
                  </a:cubicBezTo>
                  <a:cubicBezTo>
                    <a:pt x="45" y="55"/>
                    <a:pt x="55" y="45"/>
                    <a:pt x="55" y="30"/>
                  </a:cubicBezTo>
                  <a:close/>
                  <a:moveTo>
                    <a:pt x="20" y="15"/>
                  </a:moveTo>
                  <a:lnTo>
                    <a:pt x="20" y="15"/>
                  </a:lnTo>
                  <a:lnTo>
                    <a:pt x="31" y="15"/>
                  </a:lnTo>
                  <a:cubicBezTo>
                    <a:pt x="38" y="15"/>
                    <a:pt x="42" y="18"/>
                    <a:pt x="42" y="24"/>
                  </a:cubicBezTo>
                  <a:lnTo>
                    <a:pt x="42" y="24"/>
                  </a:lnTo>
                  <a:cubicBezTo>
                    <a:pt x="42" y="28"/>
                    <a:pt x="40" y="31"/>
                    <a:pt x="36" y="32"/>
                  </a:cubicBezTo>
                  <a:lnTo>
                    <a:pt x="44" y="45"/>
                  </a:lnTo>
                  <a:lnTo>
                    <a:pt x="37" y="45"/>
                  </a:lnTo>
                  <a:lnTo>
                    <a:pt x="30" y="33"/>
                  </a:lnTo>
                  <a:lnTo>
                    <a:pt x="27" y="33"/>
                  </a:lnTo>
                  <a:lnTo>
                    <a:pt x="27" y="45"/>
                  </a:lnTo>
                  <a:lnTo>
                    <a:pt x="20" y="45"/>
                  </a:lnTo>
                  <a:lnTo>
                    <a:pt x="20" y="15"/>
                  </a:lnTo>
                  <a:close/>
                  <a:moveTo>
                    <a:pt x="31" y="28"/>
                  </a:moveTo>
                  <a:lnTo>
                    <a:pt x="31" y="28"/>
                  </a:lnTo>
                  <a:cubicBezTo>
                    <a:pt x="34" y="28"/>
                    <a:pt x="36" y="27"/>
                    <a:pt x="36" y="24"/>
                  </a:cubicBezTo>
                  <a:lnTo>
                    <a:pt x="36" y="24"/>
                  </a:lnTo>
                  <a:cubicBezTo>
                    <a:pt x="36" y="21"/>
                    <a:pt x="34" y="20"/>
                    <a:pt x="31" y="20"/>
                  </a:cubicBezTo>
                  <a:lnTo>
                    <a:pt x="27" y="20"/>
                  </a:lnTo>
                  <a:lnTo>
                    <a:pt x="27" y="28"/>
                  </a:lnTo>
                  <a:lnTo>
                    <a:pt x="31" y="2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132" name="Freeform 38"/>
            <p:cNvSpPr>
              <a:spLocks/>
            </p:cNvSpPr>
            <p:nvPr/>
          </p:nvSpPr>
          <p:spPr bwMode="auto">
            <a:xfrm>
              <a:off x="-2605087" y="7480301"/>
              <a:ext cx="214313" cy="374650"/>
            </a:xfrm>
            <a:custGeom>
              <a:avLst/>
              <a:gdLst>
                <a:gd name="T0" fmla="*/ 121 w 121"/>
                <a:gd name="T1" fmla="*/ 170 h 210"/>
                <a:gd name="T2" fmla="*/ 121 w 121"/>
                <a:gd name="T3" fmla="*/ 210 h 210"/>
                <a:gd name="T4" fmla="*/ 0 w 121"/>
                <a:gd name="T5" fmla="*/ 210 h 210"/>
                <a:gd name="T6" fmla="*/ 0 w 121"/>
                <a:gd name="T7" fmla="*/ 0 h 210"/>
                <a:gd name="T8" fmla="*/ 41 w 121"/>
                <a:gd name="T9" fmla="*/ 0 h 210"/>
                <a:gd name="T10" fmla="*/ 41 w 121"/>
                <a:gd name="T11" fmla="*/ 170 h 210"/>
                <a:gd name="T12" fmla="*/ 121 w 121"/>
                <a:gd name="T13" fmla="*/ 170 h 2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1" h="210">
                  <a:moveTo>
                    <a:pt x="121" y="170"/>
                  </a:moveTo>
                  <a:lnTo>
                    <a:pt x="121" y="210"/>
                  </a:lnTo>
                  <a:lnTo>
                    <a:pt x="0" y="210"/>
                  </a:lnTo>
                  <a:lnTo>
                    <a:pt x="0" y="0"/>
                  </a:lnTo>
                  <a:lnTo>
                    <a:pt x="41" y="0"/>
                  </a:lnTo>
                  <a:lnTo>
                    <a:pt x="41" y="170"/>
                  </a:lnTo>
                  <a:lnTo>
                    <a:pt x="121" y="170"/>
                  </a:lnTo>
                  <a:close/>
                </a:path>
              </a:pathLst>
            </a:custGeom>
            <a:solidFill>
              <a:srgbClr val="11111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133" name="Freeform 39"/>
            <p:cNvSpPr>
              <a:spLocks noEditPoints="1"/>
            </p:cNvSpPr>
            <p:nvPr/>
          </p:nvSpPr>
          <p:spPr bwMode="auto">
            <a:xfrm>
              <a:off x="-2378075" y="7580313"/>
              <a:ext cx="282575" cy="282575"/>
            </a:xfrm>
            <a:custGeom>
              <a:avLst/>
              <a:gdLst>
                <a:gd name="T0" fmla="*/ 0 w 158"/>
                <a:gd name="T1" fmla="*/ 79 h 158"/>
                <a:gd name="T2" fmla="*/ 79 w 158"/>
                <a:gd name="T3" fmla="*/ 0 h 158"/>
                <a:gd name="T4" fmla="*/ 158 w 158"/>
                <a:gd name="T5" fmla="*/ 79 h 158"/>
                <a:gd name="T6" fmla="*/ 79 w 158"/>
                <a:gd name="T7" fmla="*/ 158 h 158"/>
                <a:gd name="T8" fmla="*/ 0 w 158"/>
                <a:gd name="T9" fmla="*/ 79 h 158"/>
                <a:gd name="T10" fmla="*/ 119 w 158"/>
                <a:gd name="T11" fmla="*/ 79 h 158"/>
                <a:gd name="T12" fmla="*/ 119 w 158"/>
                <a:gd name="T13" fmla="*/ 79 h 158"/>
                <a:gd name="T14" fmla="*/ 79 w 158"/>
                <a:gd name="T15" fmla="*/ 37 h 158"/>
                <a:gd name="T16" fmla="*/ 38 w 158"/>
                <a:gd name="T17" fmla="*/ 79 h 158"/>
                <a:gd name="T18" fmla="*/ 79 w 158"/>
                <a:gd name="T19" fmla="*/ 120 h 158"/>
                <a:gd name="T20" fmla="*/ 119 w 158"/>
                <a:gd name="T21" fmla="*/ 79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58" h="158">
                  <a:moveTo>
                    <a:pt x="0" y="79"/>
                  </a:moveTo>
                  <a:cubicBezTo>
                    <a:pt x="0" y="34"/>
                    <a:pt x="35" y="0"/>
                    <a:pt x="79" y="0"/>
                  </a:cubicBezTo>
                  <a:cubicBezTo>
                    <a:pt x="123" y="0"/>
                    <a:pt x="158" y="34"/>
                    <a:pt x="158" y="79"/>
                  </a:cubicBezTo>
                  <a:cubicBezTo>
                    <a:pt x="158" y="123"/>
                    <a:pt x="123" y="158"/>
                    <a:pt x="79" y="158"/>
                  </a:cubicBezTo>
                  <a:cubicBezTo>
                    <a:pt x="35" y="158"/>
                    <a:pt x="0" y="123"/>
                    <a:pt x="0" y="79"/>
                  </a:cubicBezTo>
                  <a:close/>
                  <a:moveTo>
                    <a:pt x="119" y="79"/>
                  </a:moveTo>
                  <a:lnTo>
                    <a:pt x="119" y="79"/>
                  </a:lnTo>
                  <a:cubicBezTo>
                    <a:pt x="119" y="54"/>
                    <a:pt x="102" y="37"/>
                    <a:pt x="79" y="37"/>
                  </a:cubicBezTo>
                  <a:cubicBezTo>
                    <a:pt x="56" y="37"/>
                    <a:pt x="38" y="54"/>
                    <a:pt x="38" y="79"/>
                  </a:cubicBezTo>
                  <a:cubicBezTo>
                    <a:pt x="38" y="103"/>
                    <a:pt x="56" y="120"/>
                    <a:pt x="79" y="120"/>
                  </a:cubicBezTo>
                  <a:cubicBezTo>
                    <a:pt x="102" y="120"/>
                    <a:pt x="119" y="103"/>
                    <a:pt x="119" y="79"/>
                  </a:cubicBezTo>
                  <a:close/>
                </a:path>
              </a:pathLst>
            </a:custGeom>
            <a:solidFill>
              <a:srgbClr val="11111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134" name="Freeform 40"/>
            <p:cNvSpPr>
              <a:spLocks/>
            </p:cNvSpPr>
            <p:nvPr/>
          </p:nvSpPr>
          <p:spPr bwMode="auto">
            <a:xfrm>
              <a:off x="-2078037" y="7580313"/>
              <a:ext cx="219075" cy="282575"/>
            </a:xfrm>
            <a:custGeom>
              <a:avLst/>
              <a:gdLst>
                <a:gd name="T0" fmla="*/ 123 w 123"/>
                <a:gd name="T1" fmla="*/ 110 h 158"/>
                <a:gd name="T2" fmla="*/ 63 w 123"/>
                <a:gd name="T3" fmla="*/ 158 h 158"/>
                <a:gd name="T4" fmla="*/ 0 w 123"/>
                <a:gd name="T5" fmla="*/ 122 h 158"/>
                <a:gd name="T6" fmla="*/ 33 w 123"/>
                <a:gd name="T7" fmla="*/ 103 h 158"/>
                <a:gd name="T8" fmla="*/ 63 w 123"/>
                <a:gd name="T9" fmla="*/ 123 h 158"/>
                <a:gd name="T10" fmla="*/ 83 w 123"/>
                <a:gd name="T11" fmla="*/ 110 h 158"/>
                <a:gd name="T12" fmla="*/ 6 w 123"/>
                <a:gd name="T13" fmla="*/ 47 h 158"/>
                <a:gd name="T14" fmla="*/ 63 w 123"/>
                <a:gd name="T15" fmla="*/ 0 h 158"/>
                <a:gd name="T16" fmla="*/ 120 w 123"/>
                <a:gd name="T17" fmla="*/ 31 h 158"/>
                <a:gd name="T18" fmla="*/ 87 w 123"/>
                <a:gd name="T19" fmla="*/ 49 h 158"/>
                <a:gd name="T20" fmla="*/ 63 w 123"/>
                <a:gd name="T21" fmla="*/ 34 h 158"/>
                <a:gd name="T22" fmla="*/ 46 w 123"/>
                <a:gd name="T23" fmla="*/ 46 h 158"/>
                <a:gd name="T24" fmla="*/ 123 w 123"/>
                <a:gd name="T25" fmla="*/ 110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23" h="158">
                  <a:moveTo>
                    <a:pt x="123" y="110"/>
                  </a:moveTo>
                  <a:cubicBezTo>
                    <a:pt x="123" y="142"/>
                    <a:pt x="95" y="158"/>
                    <a:pt x="63" y="158"/>
                  </a:cubicBezTo>
                  <a:cubicBezTo>
                    <a:pt x="33" y="158"/>
                    <a:pt x="11" y="145"/>
                    <a:pt x="0" y="122"/>
                  </a:cubicBezTo>
                  <a:lnTo>
                    <a:pt x="33" y="103"/>
                  </a:lnTo>
                  <a:cubicBezTo>
                    <a:pt x="38" y="116"/>
                    <a:pt x="48" y="123"/>
                    <a:pt x="63" y="123"/>
                  </a:cubicBezTo>
                  <a:cubicBezTo>
                    <a:pt x="75" y="123"/>
                    <a:pt x="83" y="119"/>
                    <a:pt x="83" y="110"/>
                  </a:cubicBezTo>
                  <a:cubicBezTo>
                    <a:pt x="83" y="88"/>
                    <a:pt x="6" y="100"/>
                    <a:pt x="6" y="47"/>
                  </a:cubicBezTo>
                  <a:cubicBezTo>
                    <a:pt x="6" y="17"/>
                    <a:pt x="32" y="0"/>
                    <a:pt x="63" y="0"/>
                  </a:cubicBezTo>
                  <a:cubicBezTo>
                    <a:pt x="87" y="0"/>
                    <a:pt x="108" y="11"/>
                    <a:pt x="120" y="31"/>
                  </a:cubicBezTo>
                  <a:lnTo>
                    <a:pt x="87" y="49"/>
                  </a:lnTo>
                  <a:cubicBezTo>
                    <a:pt x="82" y="40"/>
                    <a:pt x="74" y="34"/>
                    <a:pt x="63" y="34"/>
                  </a:cubicBezTo>
                  <a:cubicBezTo>
                    <a:pt x="53" y="34"/>
                    <a:pt x="46" y="38"/>
                    <a:pt x="46" y="46"/>
                  </a:cubicBezTo>
                  <a:cubicBezTo>
                    <a:pt x="46" y="69"/>
                    <a:pt x="123" y="55"/>
                    <a:pt x="123" y="110"/>
                  </a:cubicBezTo>
                  <a:close/>
                </a:path>
              </a:pathLst>
            </a:custGeom>
            <a:solidFill>
              <a:srgbClr val="11111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135" name="Freeform 41"/>
            <p:cNvSpPr>
              <a:spLocks/>
            </p:cNvSpPr>
            <p:nvPr/>
          </p:nvSpPr>
          <p:spPr bwMode="auto">
            <a:xfrm>
              <a:off x="-1692275" y="7480301"/>
              <a:ext cx="368300" cy="374650"/>
            </a:xfrm>
            <a:custGeom>
              <a:avLst/>
              <a:gdLst>
                <a:gd name="T0" fmla="*/ 206 w 206"/>
                <a:gd name="T1" fmla="*/ 210 h 210"/>
                <a:gd name="T2" fmla="*/ 165 w 206"/>
                <a:gd name="T3" fmla="*/ 210 h 210"/>
                <a:gd name="T4" fmla="*/ 165 w 206"/>
                <a:gd name="T5" fmla="*/ 74 h 210"/>
                <a:gd name="T6" fmla="*/ 106 w 206"/>
                <a:gd name="T7" fmla="*/ 171 h 210"/>
                <a:gd name="T8" fmla="*/ 101 w 206"/>
                <a:gd name="T9" fmla="*/ 171 h 210"/>
                <a:gd name="T10" fmla="*/ 42 w 206"/>
                <a:gd name="T11" fmla="*/ 74 h 210"/>
                <a:gd name="T12" fmla="*/ 42 w 206"/>
                <a:gd name="T13" fmla="*/ 210 h 210"/>
                <a:gd name="T14" fmla="*/ 0 w 206"/>
                <a:gd name="T15" fmla="*/ 210 h 210"/>
                <a:gd name="T16" fmla="*/ 0 w 206"/>
                <a:gd name="T17" fmla="*/ 0 h 210"/>
                <a:gd name="T18" fmla="*/ 43 w 206"/>
                <a:gd name="T19" fmla="*/ 0 h 210"/>
                <a:gd name="T20" fmla="*/ 103 w 206"/>
                <a:gd name="T21" fmla="*/ 99 h 210"/>
                <a:gd name="T22" fmla="*/ 163 w 206"/>
                <a:gd name="T23" fmla="*/ 0 h 210"/>
                <a:gd name="T24" fmla="*/ 206 w 206"/>
                <a:gd name="T25" fmla="*/ 0 h 210"/>
                <a:gd name="T26" fmla="*/ 206 w 206"/>
                <a:gd name="T27" fmla="*/ 210 h 2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06" h="210">
                  <a:moveTo>
                    <a:pt x="206" y="210"/>
                  </a:moveTo>
                  <a:lnTo>
                    <a:pt x="165" y="210"/>
                  </a:lnTo>
                  <a:lnTo>
                    <a:pt x="165" y="74"/>
                  </a:lnTo>
                  <a:lnTo>
                    <a:pt x="106" y="171"/>
                  </a:lnTo>
                  <a:lnTo>
                    <a:pt x="101" y="171"/>
                  </a:lnTo>
                  <a:lnTo>
                    <a:pt x="42" y="74"/>
                  </a:lnTo>
                  <a:lnTo>
                    <a:pt x="42" y="210"/>
                  </a:lnTo>
                  <a:lnTo>
                    <a:pt x="0" y="210"/>
                  </a:lnTo>
                  <a:lnTo>
                    <a:pt x="0" y="0"/>
                  </a:lnTo>
                  <a:lnTo>
                    <a:pt x="43" y="0"/>
                  </a:lnTo>
                  <a:lnTo>
                    <a:pt x="103" y="99"/>
                  </a:lnTo>
                  <a:lnTo>
                    <a:pt x="163" y="0"/>
                  </a:lnTo>
                  <a:lnTo>
                    <a:pt x="206" y="0"/>
                  </a:lnTo>
                  <a:lnTo>
                    <a:pt x="206" y="210"/>
                  </a:lnTo>
                  <a:close/>
                </a:path>
              </a:pathLst>
            </a:custGeom>
            <a:solidFill>
              <a:srgbClr val="11111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136" name="Freeform 42"/>
            <p:cNvSpPr>
              <a:spLocks noEditPoints="1"/>
            </p:cNvSpPr>
            <p:nvPr/>
          </p:nvSpPr>
          <p:spPr bwMode="auto">
            <a:xfrm>
              <a:off x="-1279525" y="7580313"/>
              <a:ext cx="276225" cy="282575"/>
            </a:xfrm>
            <a:custGeom>
              <a:avLst/>
              <a:gdLst>
                <a:gd name="T0" fmla="*/ 83 w 155"/>
                <a:gd name="T1" fmla="*/ 123 h 158"/>
                <a:gd name="T2" fmla="*/ 116 w 155"/>
                <a:gd name="T3" fmla="*/ 108 h 158"/>
                <a:gd name="T4" fmla="*/ 147 w 155"/>
                <a:gd name="T5" fmla="*/ 126 h 158"/>
                <a:gd name="T6" fmla="*/ 82 w 155"/>
                <a:gd name="T7" fmla="*/ 158 h 158"/>
                <a:gd name="T8" fmla="*/ 0 w 155"/>
                <a:gd name="T9" fmla="*/ 79 h 158"/>
                <a:gd name="T10" fmla="*/ 79 w 155"/>
                <a:gd name="T11" fmla="*/ 0 h 158"/>
                <a:gd name="T12" fmla="*/ 155 w 155"/>
                <a:gd name="T13" fmla="*/ 79 h 158"/>
                <a:gd name="T14" fmla="*/ 153 w 155"/>
                <a:gd name="T15" fmla="*/ 95 h 158"/>
                <a:gd name="T16" fmla="*/ 40 w 155"/>
                <a:gd name="T17" fmla="*/ 95 h 158"/>
                <a:gd name="T18" fmla="*/ 83 w 155"/>
                <a:gd name="T19" fmla="*/ 123 h 158"/>
                <a:gd name="T20" fmla="*/ 116 w 155"/>
                <a:gd name="T21" fmla="*/ 65 h 158"/>
                <a:gd name="T22" fmla="*/ 116 w 155"/>
                <a:gd name="T23" fmla="*/ 65 h 158"/>
                <a:gd name="T24" fmla="*/ 79 w 155"/>
                <a:gd name="T25" fmla="*/ 34 h 158"/>
                <a:gd name="T26" fmla="*/ 40 w 155"/>
                <a:gd name="T27" fmla="*/ 65 h 158"/>
                <a:gd name="T28" fmla="*/ 116 w 155"/>
                <a:gd name="T29" fmla="*/ 65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55" h="158">
                  <a:moveTo>
                    <a:pt x="83" y="123"/>
                  </a:moveTo>
                  <a:cubicBezTo>
                    <a:pt x="98" y="123"/>
                    <a:pt x="110" y="116"/>
                    <a:pt x="116" y="108"/>
                  </a:cubicBezTo>
                  <a:lnTo>
                    <a:pt x="147" y="126"/>
                  </a:lnTo>
                  <a:cubicBezTo>
                    <a:pt x="133" y="146"/>
                    <a:pt x="111" y="158"/>
                    <a:pt x="82" y="158"/>
                  </a:cubicBezTo>
                  <a:cubicBezTo>
                    <a:pt x="32" y="158"/>
                    <a:pt x="0" y="123"/>
                    <a:pt x="0" y="79"/>
                  </a:cubicBezTo>
                  <a:cubicBezTo>
                    <a:pt x="0" y="34"/>
                    <a:pt x="32" y="0"/>
                    <a:pt x="79" y="0"/>
                  </a:cubicBezTo>
                  <a:cubicBezTo>
                    <a:pt x="123" y="0"/>
                    <a:pt x="155" y="35"/>
                    <a:pt x="155" y="79"/>
                  </a:cubicBezTo>
                  <a:cubicBezTo>
                    <a:pt x="155" y="84"/>
                    <a:pt x="154" y="89"/>
                    <a:pt x="153" y="95"/>
                  </a:cubicBezTo>
                  <a:lnTo>
                    <a:pt x="40" y="95"/>
                  </a:lnTo>
                  <a:cubicBezTo>
                    <a:pt x="46" y="114"/>
                    <a:pt x="62" y="123"/>
                    <a:pt x="83" y="123"/>
                  </a:cubicBezTo>
                  <a:close/>
                  <a:moveTo>
                    <a:pt x="116" y="65"/>
                  </a:moveTo>
                  <a:lnTo>
                    <a:pt x="116" y="65"/>
                  </a:lnTo>
                  <a:cubicBezTo>
                    <a:pt x="111" y="43"/>
                    <a:pt x="95" y="34"/>
                    <a:pt x="79" y="34"/>
                  </a:cubicBezTo>
                  <a:cubicBezTo>
                    <a:pt x="58" y="34"/>
                    <a:pt x="44" y="45"/>
                    <a:pt x="40" y="65"/>
                  </a:cubicBezTo>
                  <a:lnTo>
                    <a:pt x="116" y="65"/>
                  </a:lnTo>
                  <a:close/>
                </a:path>
              </a:pathLst>
            </a:custGeom>
            <a:solidFill>
              <a:srgbClr val="11111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137" name="Freeform 43"/>
            <p:cNvSpPr>
              <a:spLocks noEditPoints="1"/>
            </p:cNvSpPr>
            <p:nvPr/>
          </p:nvSpPr>
          <p:spPr bwMode="auto">
            <a:xfrm>
              <a:off x="-1003300" y="7469188"/>
              <a:ext cx="122238" cy="504825"/>
            </a:xfrm>
            <a:custGeom>
              <a:avLst/>
              <a:gdLst>
                <a:gd name="T0" fmla="*/ 26 w 69"/>
                <a:gd name="T1" fmla="*/ 66 h 282"/>
                <a:gd name="T2" fmla="*/ 65 w 69"/>
                <a:gd name="T3" fmla="*/ 66 h 282"/>
                <a:gd name="T4" fmla="*/ 65 w 69"/>
                <a:gd name="T5" fmla="*/ 219 h 282"/>
                <a:gd name="T6" fmla="*/ 0 w 69"/>
                <a:gd name="T7" fmla="*/ 280 h 282"/>
                <a:gd name="T8" fmla="*/ 0 w 69"/>
                <a:gd name="T9" fmla="*/ 243 h 282"/>
                <a:gd name="T10" fmla="*/ 26 w 69"/>
                <a:gd name="T11" fmla="*/ 219 h 282"/>
                <a:gd name="T12" fmla="*/ 26 w 69"/>
                <a:gd name="T13" fmla="*/ 66 h 282"/>
                <a:gd name="T14" fmla="*/ 22 w 69"/>
                <a:gd name="T15" fmla="*/ 24 h 282"/>
                <a:gd name="T16" fmla="*/ 22 w 69"/>
                <a:gd name="T17" fmla="*/ 24 h 282"/>
                <a:gd name="T18" fmla="*/ 46 w 69"/>
                <a:gd name="T19" fmla="*/ 0 h 282"/>
                <a:gd name="T20" fmla="*/ 69 w 69"/>
                <a:gd name="T21" fmla="*/ 24 h 282"/>
                <a:gd name="T22" fmla="*/ 46 w 69"/>
                <a:gd name="T23" fmla="*/ 48 h 282"/>
                <a:gd name="T24" fmla="*/ 22 w 69"/>
                <a:gd name="T25" fmla="*/ 24 h 2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69" h="282">
                  <a:moveTo>
                    <a:pt x="26" y="66"/>
                  </a:moveTo>
                  <a:lnTo>
                    <a:pt x="65" y="66"/>
                  </a:lnTo>
                  <a:lnTo>
                    <a:pt x="65" y="219"/>
                  </a:lnTo>
                  <a:cubicBezTo>
                    <a:pt x="65" y="263"/>
                    <a:pt x="44" y="282"/>
                    <a:pt x="0" y="280"/>
                  </a:cubicBezTo>
                  <a:lnTo>
                    <a:pt x="0" y="243"/>
                  </a:lnTo>
                  <a:cubicBezTo>
                    <a:pt x="18" y="244"/>
                    <a:pt x="26" y="237"/>
                    <a:pt x="26" y="219"/>
                  </a:cubicBezTo>
                  <a:lnTo>
                    <a:pt x="26" y="66"/>
                  </a:lnTo>
                  <a:close/>
                  <a:moveTo>
                    <a:pt x="22" y="24"/>
                  </a:moveTo>
                  <a:lnTo>
                    <a:pt x="22" y="24"/>
                  </a:lnTo>
                  <a:cubicBezTo>
                    <a:pt x="22" y="11"/>
                    <a:pt x="33" y="0"/>
                    <a:pt x="46" y="0"/>
                  </a:cubicBezTo>
                  <a:cubicBezTo>
                    <a:pt x="59" y="0"/>
                    <a:pt x="69" y="11"/>
                    <a:pt x="69" y="24"/>
                  </a:cubicBezTo>
                  <a:cubicBezTo>
                    <a:pt x="69" y="37"/>
                    <a:pt x="59" y="48"/>
                    <a:pt x="46" y="48"/>
                  </a:cubicBezTo>
                  <a:cubicBezTo>
                    <a:pt x="33" y="48"/>
                    <a:pt x="22" y="37"/>
                    <a:pt x="22" y="24"/>
                  </a:cubicBezTo>
                  <a:close/>
                </a:path>
              </a:pathLst>
            </a:custGeom>
            <a:solidFill>
              <a:srgbClr val="11111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138" name="Freeform 44"/>
            <p:cNvSpPr>
              <a:spLocks noEditPoints="1"/>
            </p:cNvSpPr>
            <p:nvPr/>
          </p:nvSpPr>
          <p:spPr bwMode="auto">
            <a:xfrm>
              <a:off x="-847725" y="7580313"/>
              <a:ext cx="284163" cy="282575"/>
            </a:xfrm>
            <a:custGeom>
              <a:avLst/>
              <a:gdLst>
                <a:gd name="T0" fmla="*/ 0 w 159"/>
                <a:gd name="T1" fmla="*/ 79 h 158"/>
                <a:gd name="T2" fmla="*/ 79 w 159"/>
                <a:gd name="T3" fmla="*/ 0 h 158"/>
                <a:gd name="T4" fmla="*/ 159 w 159"/>
                <a:gd name="T5" fmla="*/ 79 h 158"/>
                <a:gd name="T6" fmla="*/ 79 w 159"/>
                <a:gd name="T7" fmla="*/ 158 h 158"/>
                <a:gd name="T8" fmla="*/ 0 w 159"/>
                <a:gd name="T9" fmla="*/ 79 h 158"/>
                <a:gd name="T10" fmla="*/ 120 w 159"/>
                <a:gd name="T11" fmla="*/ 79 h 158"/>
                <a:gd name="T12" fmla="*/ 120 w 159"/>
                <a:gd name="T13" fmla="*/ 79 h 158"/>
                <a:gd name="T14" fmla="*/ 79 w 159"/>
                <a:gd name="T15" fmla="*/ 37 h 158"/>
                <a:gd name="T16" fmla="*/ 39 w 159"/>
                <a:gd name="T17" fmla="*/ 79 h 158"/>
                <a:gd name="T18" fmla="*/ 79 w 159"/>
                <a:gd name="T19" fmla="*/ 120 h 158"/>
                <a:gd name="T20" fmla="*/ 120 w 159"/>
                <a:gd name="T21" fmla="*/ 79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59" h="158">
                  <a:moveTo>
                    <a:pt x="0" y="79"/>
                  </a:moveTo>
                  <a:cubicBezTo>
                    <a:pt x="0" y="34"/>
                    <a:pt x="35" y="0"/>
                    <a:pt x="79" y="0"/>
                  </a:cubicBezTo>
                  <a:cubicBezTo>
                    <a:pt x="124" y="0"/>
                    <a:pt x="159" y="34"/>
                    <a:pt x="159" y="79"/>
                  </a:cubicBezTo>
                  <a:cubicBezTo>
                    <a:pt x="159" y="123"/>
                    <a:pt x="124" y="158"/>
                    <a:pt x="79" y="158"/>
                  </a:cubicBezTo>
                  <a:cubicBezTo>
                    <a:pt x="35" y="158"/>
                    <a:pt x="0" y="123"/>
                    <a:pt x="0" y="79"/>
                  </a:cubicBezTo>
                  <a:close/>
                  <a:moveTo>
                    <a:pt x="120" y="79"/>
                  </a:moveTo>
                  <a:lnTo>
                    <a:pt x="120" y="79"/>
                  </a:lnTo>
                  <a:cubicBezTo>
                    <a:pt x="120" y="54"/>
                    <a:pt x="103" y="37"/>
                    <a:pt x="79" y="37"/>
                  </a:cubicBezTo>
                  <a:cubicBezTo>
                    <a:pt x="57" y="37"/>
                    <a:pt x="39" y="54"/>
                    <a:pt x="39" y="79"/>
                  </a:cubicBezTo>
                  <a:cubicBezTo>
                    <a:pt x="39" y="103"/>
                    <a:pt x="57" y="120"/>
                    <a:pt x="79" y="120"/>
                  </a:cubicBezTo>
                  <a:cubicBezTo>
                    <a:pt x="103" y="120"/>
                    <a:pt x="120" y="103"/>
                    <a:pt x="120" y="79"/>
                  </a:cubicBezTo>
                  <a:close/>
                </a:path>
              </a:pathLst>
            </a:custGeom>
            <a:solidFill>
              <a:srgbClr val="11111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139" name="Freeform 45"/>
            <p:cNvSpPr>
              <a:spLocks/>
            </p:cNvSpPr>
            <p:nvPr/>
          </p:nvSpPr>
          <p:spPr bwMode="auto">
            <a:xfrm>
              <a:off x="-522287" y="7581901"/>
              <a:ext cx="149225" cy="273050"/>
            </a:xfrm>
            <a:custGeom>
              <a:avLst/>
              <a:gdLst>
                <a:gd name="T0" fmla="*/ 84 w 84"/>
                <a:gd name="T1" fmla="*/ 0 h 153"/>
                <a:gd name="T2" fmla="*/ 84 w 84"/>
                <a:gd name="T3" fmla="*/ 43 h 153"/>
                <a:gd name="T4" fmla="*/ 39 w 84"/>
                <a:gd name="T5" fmla="*/ 81 h 153"/>
                <a:gd name="T6" fmla="*/ 39 w 84"/>
                <a:gd name="T7" fmla="*/ 153 h 153"/>
                <a:gd name="T8" fmla="*/ 0 w 84"/>
                <a:gd name="T9" fmla="*/ 153 h 153"/>
                <a:gd name="T10" fmla="*/ 0 w 84"/>
                <a:gd name="T11" fmla="*/ 3 h 153"/>
                <a:gd name="T12" fmla="*/ 39 w 84"/>
                <a:gd name="T13" fmla="*/ 3 h 153"/>
                <a:gd name="T14" fmla="*/ 39 w 84"/>
                <a:gd name="T15" fmla="*/ 29 h 153"/>
                <a:gd name="T16" fmla="*/ 84 w 84"/>
                <a:gd name="T17" fmla="*/ 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4" h="153">
                  <a:moveTo>
                    <a:pt x="84" y="0"/>
                  </a:moveTo>
                  <a:lnTo>
                    <a:pt x="84" y="43"/>
                  </a:lnTo>
                  <a:cubicBezTo>
                    <a:pt x="64" y="41"/>
                    <a:pt x="39" y="50"/>
                    <a:pt x="39" y="81"/>
                  </a:cubicBezTo>
                  <a:lnTo>
                    <a:pt x="39" y="153"/>
                  </a:lnTo>
                  <a:lnTo>
                    <a:pt x="0" y="153"/>
                  </a:lnTo>
                  <a:lnTo>
                    <a:pt x="0" y="3"/>
                  </a:lnTo>
                  <a:lnTo>
                    <a:pt x="39" y="3"/>
                  </a:lnTo>
                  <a:lnTo>
                    <a:pt x="39" y="29"/>
                  </a:lnTo>
                  <a:cubicBezTo>
                    <a:pt x="46" y="8"/>
                    <a:pt x="65" y="0"/>
                    <a:pt x="84" y="0"/>
                  </a:cubicBezTo>
                  <a:close/>
                </a:path>
              </a:pathLst>
            </a:custGeom>
            <a:solidFill>
              <a:srgbClr val="11111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140" name="Freeform 46"/>
            <p:cNvSpPr>
              <a:spLocks noEditPoints="1"/>
            </p:cNvSpPr>
            <p:nvPr/>
          </p:nvSpPr>
          <p:spPr bwMode="auto">
            <a:xfrm>
              <a:off x="-363537" y="7580313"/>
              <a:ext cx="276225" cy="282575"/>
            </a:xfrm>
            <a:custGeom>
              <a:avLst/>
              <a:gdLst>
                <a:gd name="T0" fmla="*/ 83 w 155"/>
                <a:gd name="T1" fmla="*/ 123 h 158"/>
                <a:gd name="T2" fmla="*/ 116 w 155"/>
                <a:gd name="T3" fmla="*/ 108 h 158"/>
                <a:gd name="T4" fmla="*/ 147 w 155"/>
                <a:gd name="T5" fmla="*/ 126 h 158"/>
                <a:gd name="T6" fmla="*/ 82 w 155"/>
                <a:gd name="T7" fmla="*/ 158 h 158"/>
                <a:gd name="T8" fmla="*/ 0 w 155"/>
                <a:gd name="T9" fmla="*/ 79 h 158"/>
                <a:gd name="T10" fmla="*/ 79 w 155"/>
                <a:gd name="T11" fmla="*/ 0 h 158"/>
                <a:gd name="T12" fmla="*/ 155 w 155"/>
                <a:gd name="T13" fmla="*/ 79 h 158"/>
                <a:gd name="T14" fmla="*/ 153 w 155"/>
                <a:gd name="T15" fmla="*/ 95 h 158"/>
                <a:gd name="T16" fmla="*/ 40 w 155"/>
                <a:gd name="T17" fmla="*/ 95 h 158"/>
                <a:gd name="T18" fmla="*/ 83 w 155"/>
                <a:gd name="T19" fmla="*/ 123 h 158"/>
                <a:gd name="T20" fmla="*/ 116 w 155"/>
                <a:gd name="T21" fmla="*/ 65 h 158"/>
                <a:gd name="T22" fmla="*/ 116 w 155"/>
                <a:gd name="T23" fmla="*/ 65 h 158"/>
                <a:gd name="T24" fmla="*/ 79 w 155"/>
                <a:gd name="T25" fmla="*/ 34 h 158"/>
                <a:gd name="T26" fmla="*/ 40 w 155"/>
                <a:gd name="T27" fmla="*/ 65 h 158"/>
                <a:gd name="T28" fmla="*/ 116 w 155"/>
                <a:gd name="T29" fmla="*/ 65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55" h="158">
                  <a:moveTo>
                    <a:pt x="83" y="123"/>
                  </a:moveTo>
                  <a:cubicBezTo>
                    <a:pt x="98" y="123"/>
                    <a:pt x="110" y="116"/>
                    <a:pt x="116" y="108"/>
                  </a:cubicBezTo>
                  <a:lnTo>
                    <a:pt x="147" y="126"/>
                  </a:lnTo>
                  <a:cubicBezTo>
                    <a:pt x="133" y="146"/>
                    <a:pt x="111" y="158"/>
                    <a:pt x="82" y="158"/>
                  </a:cubicBezTo>
                  <a:cubicBezTo>
                    <a:pt x="32" y="158"/>
                    <a:pt x="0" y="123"/>
                    <a:pt x="0" y="79"/>
                  </a:cubicBezTo>
                  <a:cubicBezTo>
                    <a:pt x="0" y="34"/>
                    <a:pt x="32" y="0"/>
                    <a:pt x="79" y="0"/>
                  </a:cubicBezTo>
                  <a:cubicBezTo>
                    <a:pt x="124" y="0"/>
                    <a:pt x="155" y="35"/>
                    <a:pt x="155" y="79"/>
                  </a:cubicBezTo>
                  <a:cubicBezTo>
                    <a:pt x="155" y="84"/>
                    <a:pt x="154" y="89"/>
                    <a:pt x="153" y="95"/>
                  </a:cubicBezTo>
                  <a:lnTo>
                    <a:pt x="40" y="95"/>
                  </a:lnTo>
                  <a:cubicBezTo>
                    <a:pt x="46" y="114"/>
                    <a:pt x="62" y="123"/>
                    <a:pt x="83" y="123"/>
                  </a:cubicBezTo>
                  <a:close/>
                  <a:moveTo>
                    <a:pt x="116" y="65"/>
                  </a:moveTo>
                  <a:lnTo>
                    <a:pt x="116" y="65"/>
                  </a:lnTo>
                  <a:cubicBezTo>
                    <a:pt x="112" y="43"/>
                    <a:pt x="95" y="34"/>
                    <a:pt x="79" y="34"/>
                  </a:cubicBezTo>
                  <a:cubicBezTo>
                    <a:pt x="58" y="34"/>
                    <a:pt x="44" y="45"/>
                    <a:pt x="40" y="65"/>
                  </a:cubicBezTo>
                  <a:lnTo>
                    <a:pt x="116" y="65"/>
                  </a:lnTo>
                  <a:close/>
                </a:path>
              </a:pathLst>
            </a:custGeom>
            <a:solidFill>
              <a:srgbClr val="11111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141" name="Freeform 47"/>
            <p:cNvSpPr>
              <a:spLocks/>
            </p:cNvSpPr>
            <p:nvPr/>
          </p:nvSpPr>
          <p:spPr bwMode="auto">
            <a:xfrm>
              <a:off x="-76200" y="7580313"/>
              <a:ext cx="220663" cy="282575"/>
            </a:xfrm>
            <a:custGeom>
              <a:avLst/>
              <a:gdLst>
                <a:gd name="T0" fmla="*/ 123 w 123"/>
                <a:gd name="T1" fmla="*/ 110 h 158"/>
                <a:gd name="T2" fmla="*/ 63 w 123"/>
                <a:gd name="T3" fmla="*/ 158 h 158"/>
                <a:gd name="T4" fmla="*/ 0 w 123"/>
                <a:gd name="T5" fmla="*/ 122 h 158"/>
                <a:gd name="T6" fmla="*/ 33 w 123"/>
                <a:gd name="T7" fmla="*/ 103 h 158"/>
                <a:gd name="T8" fmla="*/ 63 w 123"/>
                <a:gd name="T9" fmla="*/ 123 h 158"/>
                <a:gd name="T10" fmla="*/ 83 w 123"/>
                <a:gd name="T11" fmla="*/ 110 h 158"/>
                <a:gd name="T12" fmla="*/ 6 w 123"/>
                <a:gd name="T13" fmla="*/ 47 h 158"/>
                <a:gd name="T14" fmla="*/ 63 w 123"/>
                <a:gd name="T15" fmla="*/ 0 h 158"/>
                <a:gd name="T16" fmla="*/ 120 w 123"/>
                <a:gd name="T17" fmla="*/ 31 h 158"/>
                <a:gd name="T18" fmla="*/ 87 w 123"/>
                <a:gd name="T19" fmla="*/ 49 h 158"/>
                <a:gd name="T20" fmla="*/ 63 w 123"/>
                <a:gd name="T21" fmla="*/ 34 h 158"/>
                <a:gd name="T22" fmla="*/ 45 w 123"/>
                <a:gd name="T23" fmla="*/ 46 h 158"/>
                <a:gd name="T24" fmla="*/ 123 w 123"/>
                <a:gd name="T25" fmla="*/ 110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23" h="158">
                  <a:moveTo>
                    <a:pt x="123" y="110"/>
                  </a:moveTo>
                  <a:cubicBezTo>
                    <a:pt x="123" y="142"/>
                    <a:pt x="95" y="158"/>
                    <a:pt x="63" y="158"/>
                  </a:cubicBezTo>
                  <a:cubicBezTo>
                    <a:pt x="33" y="158"/>
                    <a:pt x="10" y="145"/>
                    <a:pt x="0" y="122"/>
                  </a:cubicBezTo>
                  <a:lnTo>
                    <a:pt x="33" y="103"/>
                  </a:lnTo>
                  <a:cubicBezTo>
                    <a:pt x="37" y="116"/>
                    <a:pt x="48" y="123"/>
                    <a:pt x="63" y="123"/>
                  </a:cubicBezTo>
                  <a:cubicBezTo>
                    <a:pt x="75" y="123"/>
                    <a:pt x="83" y="119"/>
                    <a:pt x="83" y="110"/>
                  </a:cubicBezTo>
                  <a:cubicBezTo>
                    <a:pt x="83" y="88"/>
                    <a:pt x="6" y="100"/>
                    <a:pt x="6" y="47"/>
                  </a:cubicBezTo>
                  <a:cubicBezTo>
                    <a:pt x="6" y="17"/>
                    <a:pt x="32" y="0"/>
                    <a:pt x="63" y="0"/>
                  </a:cubicBezTo>
                  <a:cubicBezTo>
                    <a:pt x="87" y="0"/>
                    <a:pt x="108" y="11"/>
                    <a:pt x="120" y="31"/>
                  </a:cubicBezTo>
                  <a:lnTo>
                    <a:pt x="87" y="49"/>
                  </a:lnTo>
                  <a:cubicBezTo>
                    <a:pt x="82" y="40"/>
                    <a:pt x="74" y="34"/>
                    <a:pt x="63" y="34"/>
                  </a:cubicBezTo>
                  <a:cubicBezTo>
                    <a:pt x="53" y="34"/>
                    <a:pt x="45" y="38"/>
                    <a:pt x="45" y="46"/>
                  </a:cubicBezTo>
                  <a:cubicBezTo>
                    <a:pt x="45" y="69"/>
                    <a:pt x="123" y="55"/>
                    <a:pt x="123" y="110"/>
                  </a:cubicBezTo>
                  <a:close/>
                </a:path>
              </a:pathLst>
            </a:custGeom>
            <a:solidFill>
              <a:srgbClr val="11111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142" name="Freeform 48"/>
            <p:cNvSpPr>
              <a:spLocks/>
            </p:cNvSpPr>
            <p:nvPr/>
          </p:nvSpPr>
          <p:spPr bwMode="auto">
            <a:xfrm>
              <a:off x="-2605087" y="7959726"/>
              <a:ext cx="214313" cy="373063"/>
            </a:xfrm>
            <a:custGeom>
              <a:avLst/>
              <a:gdLst>
                <a:gd name="T0" fmla="*/ 121 w 121"/>
                <a:gd name="T1" fmla="*/ 170 h 209"/>
                <a:gd name="T2" fmla="*/ 121 w 121"/>
                <a:gd name="T3" fmla="*/ 209 h 209"/>
                <a:gd name="T4" fmla="*/ 0 w 121"/>
                <a:gd name="T5" fmla="*/ 209 h 209"/>
                <a:gd name="T6" fmla="*/ 0 w 121"/>
                <a:gd name="T7" fmla="*/ 0 h 209"/>
                <a:gd name="T8" fmla="*/ 41 w 121"/>
                <a:gd name="T9" fmla="*/ 0 h 209"/>
                <a:gd name="T10" fmla="*/ 41 w 121"/>
                <a:gd name="T11" fmla="*/ 170 h 209"/>
                <a:gd name="T12" fmla="*/ 121 w 121"/>
                <a:gd name="T13" fmla="*/ 170 h 2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1" h="209">
                  <a:moveTo>
                    <a:pt x="121" y="170"/>
                  </a:moveTo>
                  <a:lnTo>
                    <a:pt x="121" y="209"/>
                  </a:lnTo>
                  <a:lnTo>
                    <a:pt x="0" y="209"/>
                  </a:lnTo>
                  <a:lnTo>
                    <a:pt x="0" y="0"/>
                  </a:lnTo>
                  <a:lnTo>
                    <a:pt x="41" y="0"/>
                  </a:lnTo>
                  <a:lnTo>
                    <a:pt x="41" y="170"/>
                  </a:lnTo>
                  <a:lnTo>
                    <a:pt x="121" y="170"/>
                  </a:lnTo>
                  <a:close/>
                </a:path>
              </a:pathLst>
            </a:custGeom>
            <a:solidFill>
              <a:srgbClr val="11111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143" name="Freeform 49"/>
            <p:cNvSpPr>
              <a:spLocks/>
            </p:cNvSpPr>
            <p:nvPr/>
          </p:nvSpPr>
          <p:spPr bwMode="auto">
            <a:xfrm>
              <a:off x="-2366962" y="8064501"/>
              <a:ext cx="249238" cy="276225"/>
            </a:xfrm>
            <a:custGeom>
              <a:avLst/>
              <a:gdLst>
                <a:gd name="T0" fmla="*/ 140 w 140"/>
                <a:gd name="T1" fmla="*/ 0 h 155"/>
                <a:gd name="T2" fmla="*/ 140 w 140"/>
                <a:gd name="T3" fmla="*/ 150 h 155"/>
                <a:gd name="T4" fmla="*/ 102 w 140"/>
                <a:gd name="T5" fmla="*/ 150 h 155"/>
                <a:gd name="T6" fmla="*/ 102 w 140"/>
                <a:gd name="T7" fmla="*/ 134 h 155"/>
                <a:gd name="T8" fmla="*/ 57 w 140"/>
                <a:gd name="T9" fmla="*/ 155 h 155"/>
                <a:gd name="T10" fmla="*/ 0 w 140"/>
                <a:gd name="T11" fmla="*/ 92 h 155"/>
                <a:gd name="T12" fmla="*/ 0 w 140"/>
                <a:gd name="T13" fmla="*/ 0 h 155"/>
                <a:gd name="T14" fmla="*/ 39 w 140"/>
                <a:gd name="T15" fmla="*/ 0 h 155"/>
                <a:gd name="T16" fmla="*/ 39 w 140"/>
                <a:gd name="T17" fmla="*/ 88 h 155"/>
                <a:gd name="T18" fmla="*/ 69 w 140"/>
                <a:gd name="T19" fmla="*/ 119 h 155"/>
                <a:gd name="T20" fmla="*/ 102 w 140"/>
                <a:gd name="T21" fmla="*/ 81 h 155"/>
                <a:gd name="T22" fmla="*/ 102 w 140"/>
                <a:gd name="T23" fmla="*/ 0 h 155"/>
                <a:gd name="T24" fmla="*/ 140 w 140"/>
                <a:gd name="T25" fmla="*/ 0 h 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40" h="155">
                  <a:moveTo>
                    <a:pt x="140" y="0"/>
                  </a:moveTo>
                  <a:lnTo>
                    <a:pt x="140" y="150"/>
                  </a:lnTo>
                  <a:lnTo>
                    <a:pt x="102" y="150"/>
                  </a:lnTo>
                  <a:lnTo>
                    <a:pt x="102" y="134"/>
                  </a:lnTo>
                  <a:cubicBezTo>
                    <a:pt x="93" y="147"/>
                    <a:pt x="77" y="155"/>
                    <a:pt x="57" y="155"/>
                  </a:cubicBezTo>
                  <a:cubicBezTo>
                    <a:pt x="25" y="155"/>
                    <a:pt x="0" y="132"/>
                    <a:pt x="0" y="92"/>
                  </a:cubicBezTo>
                  <a:lnTo>
                    <a:pt x="0" y="0"/>
                  </a:lnTo>
                  <a:lnTo>
                    <a:pt x="39" y="0"/>
                  </a:lnTo>
                  <a:lnTo>
                    <a:pt x="39" y="88"/>
                  </a:lnTo>
                  <a:cubicBezTo>
                    <a:pt x="39" y="108"/>
                    <a:pt x="51" y="119"/>
                    <a:pt x="69" y="119"/>
                  </a:cubicBezTo>
                  <a:cubicBezTo>
                    <a:pt x="88" y="119"/>
                    <a:pt x="102" y="107"/>
                    <a:pt x="102" y="81"/>
                  </a:cubicBezTo>
                  <a:lnTo>
                    <a:pt x="102" y="0"/>
                  </a:lnTo>
                  <a:lnTo>
                    <a:pt x="140" y="0"/>
                  </a:lnTo>
                  <a:close/>
                </a:path>
              </a:pathLst>
            </a:custGeom>
            <a:solidFill>
              <a:srgbClr val="11111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144" name="Freeform 50"/>
            <p:cNvSpPr>
              <a:spLocks noEditPoints="1"/>
            </p:cNvSpPr>
            <p:nvPr/>
          </p:nvSpPr>
          <p:spPr bwMode="auto">
            <a:xfrm>
              <a:off x="-2074862" y="8056563"/>
              <a:ext cx="285750" cy="390525"/>
            </a:xfrm>
            <a:custGeom>
              <a:avLst/>
              <a:gdLst>
                <a:gd name="T0" fmla="*/ 160 w 160"/>
                <a:gd name="T1" fmla="*/ 4 h 218"/>
                <a:gd name="T2" fmla="*/ 160 w 160"/>
                <a:gd name="T3" fmla="*/ 147 h 218"/>
                <a:gd name="T4" fmla="*/ 82 w 160"/>
                <a:gd name="T5" fmla="*/ 218 h 218"/>
                <a:gd name="T6" fmla="*/ 11 w 160"/>
                <a:gd name="T7" fmla="*/ 182 h 218"/>
                <a:gd name="T8" fmla="*/ 44 w 160"/>
                <a:gd name="T9" fmla="*/ 163 h 218"/>
                <a:gd name="T10" fmla="*/ 83 w 160"/>
                <a:gd name="T11" fmla="*/ 184 h 218"/>
                <a:gd name="T12" fmla="*/ 122 w 160"/>
                <a:gd name="T13" fmla="*/ 147 h 218"/>
                <a:gd name="T14" fmla="*/ 122 w 160"/>
                <a:gd name="T15" fmla="*/ 131 h 218"/>
                <a:gd name="T16" fmla="*/ 74 w 160"/>
                <a:gd name="T17" fmla="*/ 154 h 218"/>
                <a:gd name="T18" fmla="*/ 0 w 160"/>
                <a:gd name="T19" fmla="*/ 77 h 218"/>
                <a:gd name="T20" fmla="*/ 74 w 160"/>
                <a:gd name="T21" fmla="*/ 0 h 218"/>
                <a:gd name="T22" fmla="*/ 122 w 160"/>
                <a:gd name="T23" fmla="*/ 23 h 218"/>
                <a:gd name="T24" fmla="*/ 122 w 160"/>
                <a:gd name="T25" fmla="*/ 4 h 218"/>
                <a:gd name="T26" fmla="*/ 160 w 160"/>
                <a:gd name="T27" fmla="*/ 4 h 218"/>
                <a:gd name="T28" fmla="*/ 122 w 160"/>
                <a:gd name="T29" fmla="*/ 77 h 218"/>
                <a:gd name="T30" fmla="*/ 122 w 160"/>
                <a:gd name="T31" fmla="*/ 77 h 218"/>
                <a:gd name="T32" fmla="*/ 80 w 160"/>
                <a:gd name="T33" fmla="*/ 36 h 218"/>
                <a:gd name="T34" fmla="*/ 38 w 160"/>
                <a:gd name="T35" fmla="*/ 77 h 218"/>
                <a:gd name="T36" fmla="*/ 80 w 160"/>
                <a:gd name="T37" fmla="*/ 118 h 218"/>
                <a:gd name="T38" fmla="*/ 122 w 160"/>
                <a:gd name="T39" fmla="*/ 77 h 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60" h="218">
                  <a:moveTo>
                    <a:pt x="160" y="4"/>
                  </a:moveTo>
                  <a:lnTo>
                    <a:pt x="160" y="147"/>
                  </a:lnTo>
                  <a:cubicBezTo>
                    <a:pt x="160" y="196"/>
                    <a:pt x="121" y="218"/>
                    <a:pt x="82" y="218"/>
                  </a:cubicBezTo>
                  <a:cubicBezTo>
                    <a:pt x="50" y="218"/>
                    <a:pt x="24" y="206"/>
                    <a:pt x="11" y="182"/>
                  </a:cubicBezTo>
                  <a:lnTo>
                    <a:pt x="44" y="163"/>
                  </a:lnTo>
                  <a:cubicBezTo>
                    <a:pt x="50" y="175"/>
                    <a:pt x="60" y="184"/>
                    <a:pt x="83" y="184"/>
                  </a:cubicBezTo>
                  <a:cubicBezTo>
                    <a:pt x="107" y="184"/>
                    <a:pt x="122" y="171"/>
                    <a:pt x="122" y="147"/>
                  </a:cubicBezTo>
                  <a:lnTo>
                    <a:pt x="122" y="131"/>
                  </a:lnTo>
                  <a:cubicBezTo>
                    <a:pt x="112" y="145"/>
                    <a:pt x="95" y="154"/>
                    <a:pt x="74" y="154"/>
                  </a:cubicBezTo>
                  <a:cubicBezTo>
                    <a:pt x="32" y="154"/>
                    <a:pt x="0" y="119"/>
                    <a:pt x="0" y="77"/>
                  </a:cubicBezTo>
                  <a:cubicBezTo>
                    <a:pt x="0" y="35"/>
                    <a:pt x="32" y="0"/>
                    <a:pt x="74" y="0"/>
                  </a:cubicBezTo>
                  <a:cubicBezTo>
                    <a:pt x="95" y="0"/>
                    <a:pt x="112" y="9"/>
                    <a:pt x="122" y="23"/>
                  </a:cubicBezTo>
                  <a:lnTo>
                    <a:pt x="122" y="4"/>
                  </a:lnTo>
                  <a:lnTo>
                    <a:pt x="160" y="4"/>
                  </a:lnTo>
                  <a:close/>
                  <a:moveTo>
                    <a:pt x="122" y="77"/>
                  </a:moveTo>
                  <a:lnTo>
                    <a:pt x="122" y="77"/>
                  </a:lnTo>
                  <a:cubicBezTo>
                    <a:pt x="122" y="53"/>
                    <a:pt x="104" y="36"/>
                    <a:pt x="80" y="36"/>
                  </a:cubicBezTo>
                  <a:cubicBezTo>
                    <a:pt x="56" y="36"/>
                    <a:pt x="38" y="53"/>
                    <a:pt x="38" y="77"/>
                  </a:cubicBezTo>
                  <a:cubicBezTo>
                    <a:pt x="38" y="101"/>
                    <a:pt x="56" y="118"/>
                    <a:pt x="80" y="118"/>
                  </a:cubicBezTo>
                  <a:cubicBezTo>
                    <a:pt x="104" y="118"/>
                    <a:pt x="122" y="101"/>
                    <a:pt x="122" y="77"/>
                  </a:cubicBezTo>
                  <a:close/>
                </a:path>
              </a:pathLst>
            </a:custGeom>
            <a:solidFill>
              <a:srgbClr val="11111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145" name="Freeform 51"/>
            <p:cNvSpPr>
              <a:spLocks noEditPoints="1"/>
            </p:cNvSpPr>
            <p:nvPr/>
          </p:nvSpPr>
          <p:spPr bwMode="auto">
            <a:xfrm>
              <a:off x="-1749425" y="8056563"/>
              <a:ext cx="285750" cy="284163"/>
            </a:xfrm>
            <a:custGeom>
              <a:avLst/>
              <a:gdLst>
                <a:gd name="T0" fmla="*/ 160 w 160"/>
                <a:gd name="T1" fmla="*/ 4 h 159"/>
                <a:gd name="T2" fmla="*/ 160 w 160"/>
                <a:gd name="T3" fmla="*/ 154 h 159"/>
                <a:gd name="T4" fmla="*/ 122 w 160"/>
                <a:gd name="T5" fmla="*/ 154 h 159"/>
                <a:gd name="T6" fmla="*/ 122 w 160"/>
                <a:gd name="T7" fmla="*/ 137 h 159"/>
                <a:gd name="T8" fmla="*/ 73 w 160"/>
                <a:gd name="T9" fmla="*/ 159 h 159"/>
                <a:gd name="T10" fmla="*/ 0 w 160"/>
                <a:gd name="T11" fmla="*/ 79 h 159"/>
                <a:gd name="T12" fmla="*/ 73 w 160"/>
                <a:gd name="T13" fmla="*/ 0 h 159"/>
                <a:gd name="T14" fmla="*/ 122 w 160"/>
                <a:gd name="T15" fmla="*/ 22 h 159"/>
                <a:gd name="T16" fmla="*/ 122 w 160"/>
                <a:gd name="T17" fmla="*/ 4 h 159"/>
                <a:gd name="T18" fmla="*/ 160 w 160"/>
                <a:gd name="T19" fmla="*/ 4 h 159"/>
                <a:gd name="T20" fmla="*/ 122 w 160"/>
                <a:gd name="T21" fmla="*/ 79 h 159"/>
                <a:gd name="T22" fmla="*/ 122 w 160"/>
                <a:gd name="T23" fmla="*/ 79 h 159"/>
                <a:gd name="T24" fmla="*/ 80 w 160"/>
                <a:gd name="T25" fmla="*/ 37 h 159"/>
                <a:gd name="T26" fmla="*/ 39 w 160"/>
                <a:gd name="T27" fmla="*/ 79 h 159"/>
                <a:gd name="T28" fmla="*/ 80 w 160"/>
                <a:gd name="T29" fmla="*/ 122 h 159"/>
                <a:gd name="T30" fmla="*/ 122 w 160"/>
                <a:gd name="T31" fmla="*/ 79 h 1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60" h="159">
                  <a:moveTo>
                    <a:pt x="160" y="4"/>
                  </a:moveTo>
                  <a:lnTo>
                    <a:pt x="160" y="154"/>
                  </a:lnTo>
                  <a:lnTo>
                    <a:pt x="122" y="154"/>
                  </a:lnTo>
                  <a:lnTo>
                    <a:pt x="122" y="137"/>
                  </a:lnTo>
                  <a:cubicBezTo>
                    <a:pt x="111" y="150"/>
                    <a:pt x="95" y="159"/>
                    <a:pt x="73" y="159"/>
                  </a:cubicBezTo>
                  <a:cubicBezTo>
                    <a:pt x="33" y="159"/>
                    <a:pt x="0" y="124"/>
                    <a:pt x="0" y="79"/>
                  </a:cubicBezTo>
                  <a:cubicBezTo>
                    <a:pt x="0" y="35"/>
                    <a:pt x="33" y="0"/>
                    <a:pt x="73" y="0"/>
                  </a:cubicBezTo>
                  <a:cubicBezTo>
                    <a:pt x="95" y="0"/>
                    <a:pt x="111" y="9"/>
                    <a:pt x="122" y="22"/>
                  </a:cubicBezTo>
                  <a:lnTo>
                    <a:pt x="122" y="4"/>
                  </a:lnTo>
                  <a:lnTo>
                    <a:pt x="160" y="4"/>
                  </a:lnTo>
                  <a:close/>
                  <a:moveTo>
                    <a:pt x="122" y="79"/>
                  </a:moveTo>
                  <a:lnTo>
                    <a:pt x="122" y="79"/>
                  </a:lnTo>
                  <a:cubicBezTo>
                    <a:pt x="122" y="54"/>
                    <a:pt x="104" y="37"/>
                    <a:pt x="80" y="37"/>
                  </a:cubicBezTo>
                  <a:cubicBezTo>
                    <a:pt x="56" y="37"/>
                    <a:pt x="39" y="54"/>
                    <a:pt x="39" y="79"/>
                  </a:cubicBezTo>
                  <a:cubicBezTo>
                    <a:pt x="39" y="105"/>
                    <a:pt x="56" y="122"/>
                    <a:pt x="80" y="122"/>
                  </a:cubicBezTo>
                  <a:cubicBezTo>
                    <a:pt x="104" y="122"/>
                    <a:pt x="122" y="105"/>
                    <a:pt x="122" y="79"/>
                  </a:cubicBezTo>
                  <a:close/>
                </a:path>
              </a:pathLst>
            </a:custGeom>
            <a:solidFill>
              <a:srgbClr val="11111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146" name="Freeform 52"/>
            <p:cNvSpPr>
              <a:spLocks/>
            </p:cNvSpPr>
            <p:nvPr/>
          </p:nvSpPr>
          <p:spPr bwMode="auto">
            <a:xfrm>
              <a:off x="-1408112" y="8059738"/>
              <a:ext cx="149225" cy="273050"/>
            </a:xfrm>
            <a:custGeom>
              <a:avLst/>
              <a:gdLst>
                <a:gd name="T0" fmla="*/ 84 w 84"/>
                <a:gd name="T1" fmla="*/ 0 h 153"/>
                <a:gd name="T2" fmla="*/ 84 w 84"/>
                <a:gd name="T3" fmla="*/ 44 h 153"/>
                <a:gd name="T4" fmla="*/ 39 w 84"/>
                <a:gd name="T5" fmla="*/ 82 h 153"/>
                <a:gd name="T6" fmla="*/ 39 w 84"/>
                <a:gd name="T7" fmla="*/ 153 h 153"/>
                <a:gd name="T8" fmla="*/ 0 w 84"/>
                <a:gd name="T9" fmla="*/ 153 h 153"/>
                <a:gd name="T10" fmla="*/ 0 w 84"/>
                <a:gd name="T11" fmla="*/ 3 h 153"/>
                <a:gd name="T12" fmla="*/ 39 w 84"/>
                <a:gd name="T13" fmla="*/ 3 h 153"/>
                <a:gd name="T14" fmla="*/ 39 w 84"/>
                <a:gd name="T15" fmla="*/ 29 h 153"/>
                <a:gd name="T16" fmla="*/ 84 w 84"/>
                <a:gd name="T17" fmla="*/ 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4" h="153">
                  <a:moveTo>
                    <a:pt x="84" y="0"/>
                  </a:moveTo>
                  <a:lnTo>
                    <a:pt x="84" y="44"/>
                  </a:lnTo>
                  <a:cubicBezTo>
                    <a:pt x="64" y="41"/>
                    <a:pt x="39" y="50"/>
                    <a:pt x="39" y="82"/>
                  </a:cubicBezTo>
                  <a:lnTo>
                    <a:pt x="39" y="153"/>
                  </a:lnTo>
                  <a:lnTo>
                    <a:pt x="0" y="153"/>
                  </a:lnTo>
                  <a:lnTo>
                    <a:pt x="0" y="3"/>
                  </a:lnTo>
                  <a:lnTo>
                    <a:pt x="39" y="3"/>
                  </a:lnTo>
                  <a:lnTo>
                    <a:pt x="39" y="29"/>
                  </a:lnTo>
                  <a:cubicBezTo>
                    <a:pt x="47" y="9"/>
                    <a:pt x="66" y="0"/>
                    <a:pt x="84" y="0"/>
                  </a:cubicBezTo>
                  <a:close/>
                </a:path>
              </a:pathLst>
            </a:custGeom>
            <a:solidFill>
              <a:srgbClr val="11111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147" name="Freeform 53"/>
            <p:cNvSpPr>
              <a:spLocks noEditPoints="1"/>
            </p:cNvSpPr>
            <p:nvPr/>
          </p:nvSpPr>
          <p:spPr bwMode="auto">
            <a:xfrm>
              <a:off x="-1249362" y="8056563"/>
              <a:ext cx="276225" cy="284163"/>
            </a:xfrm>
            <a:custGeom>
              <a:avLst/>
              <a:gdLst>
                <a:gd name="T0" fmla="*/ 83 w 155"/>
                <a:gd name="T1" fmla="*/ 123 h 159"/>
                <a:gd name="T2" fmla="*/ 117 w 155"/>
                <a:gd name="T3" fmla="*/ 108 h 159"/>
                <a:gd name="T4" fmla="*/ 148 w 155"/>
                <a:gd name="T5" fmla="*/ 126 h 159"/>
                <a:gd name="T6" fmla="*/ 82 w 155"/>
                <a:gd name="T7" fmla="*/ 159 h 159"/>
                <a:gd name="T8" fmla="*/ 0 w 155"/>
                <a:gd name="T9" fmla="*/ 79 h 159"/>
                <a:gd name="T10" fmla="*/ 79 w 155"/>
                <a:gd name="T11" fmla="*/ 0 h 159"/>
                <a:gd name="T12" fmla="*/ 155 w 155"/>
                <a:gd name="T13" fmla="*/ 79 h 159"/>
                <a:gd name="T14" fmla="*/ 154 w 155"/>
                <a:gd name="T15" fmla="*/ 95 h 159"/>
                <a:gd name="T16" fmla="*/ 41 w 155"/>
                <a:gd name="T17" fmla="*/ 95 h 159"/>
                <a:gd name="T18" fmla="*/ 83 w 155"/>
                <a:gd name="T19" fmla="*/ 123 h 159"/>
                <a:gd name="T20" fmla="*/ 117 w 155"/>
                <a:gd name="T21" fmla="*/ 65 h 159"/>
                <a:gd name="T22" fmla="*/ 117 w 155"/>
                <a:gd name="T23" fmla="*/ 65 h 159"/>
                <a:gd name="T24" fmla="*/ 79 w 155"/>
                <a:gd name="T25" fmla="*/ 35 h 159"/>
                <a:gd name="T26" fmla="*/ 40 w 155"/>
                <a:gd name="T27" fmla="*/ 65 h 159"/>
                <a:gd name="T28" fmla="*/ 117 w 155"/>
                <a:gd name="T29" fmla="*/ 65 h 1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55" h="159">
                  <a:moveTo>
                    <a:pt x="83" y="123"/>
                  </a:moveTo>
                  <a:cubicBezTo>
                    <a:pt x="98" y="123"/>
                    <a:pt x="110" y="117"/>
                    <a:pt x="117" y="108"/>
                  </a:cubicBezTo>
                  <a:lnTo>
                    <a:pt x="148" y="126"/>
                  </a:lnTo>
                  <a:cubicBezTo>
                    <a:pt x="134" y="147"/>
                    <a:pt x="111" y="159"/>
                    <a:pt x="82" y="159"/>
                  </a:cubicBezTo>
                  <a:cubicBezTo>
                    <a:pt x="32" y="159"/>
                    <a:pt x="0" y="124"/>
                    <a:pt x="0" y="79"/>
                  </a:cubicBezTo>
                  <a:cubicBezTo>
                    <a:pt x="0" y="35"/>
                    <a:pt x="32" y="0"/>
                    <a:pt x="79" y="0"/>
                  </a:cubicBezTo>
                  <a:cubicBezTo>
                    <a:pt x="124" y="0"/>
                    <a:pt x="155" y="35"/>
                    <a:pt x="155" y="79"/>
                  </a:cubicBezTo>
                  <a:cubicBezTo>
                    <a:pt x="155" y="85"/>
                    <a:pt x="155" y="90"/>
                    <a:pt x="154" y="95"/>
                  </a:cubicBezTo>
                  <a:lnTo>
                    <a:pt x="41" y="95"/>
                  </a:lnTo>
                  <a:cubicBezTo>
                    <a:pt x="46" y="115"/>
                    <a:pt x="63" y="123"/>
                    <a:pt x="83" y="123"/>
                  </a:cubicBezTo>
                  <a:close/>
                  <a:moveTo>
                    <a:pt x="117" y="65"/>
                  </a:moveTo>
                  <a:lnTo>
                    <a:pt x="117" y="65"/>
                  </a:lnTo>
                  <a:cubicBezTo>
                    <a:pt x="112" y="44"/>
                    <a:pt x="96" y="35"/>
                    <a:pt x="79" y="35"/>
                  </a:cubicBezTo>
                  <a:cubicBezTo>
                    <a:pt x="59" y="35"/>
                    <a:pt x="45" y="46"/>
                    <a:pt x="40" y="65"/>
                  </a:cubicBezTo>
                  <a:lnTo>
                    <a:pt x="117" y="65"/>
                  </a:lnTo>
                  <a:close/>
                </a:path>
              </a:pathLst>
            </a:custGeom>
            <a:solidFill>
              <a:srgbClr val="11111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148" name="Freeform 54"/>
            <p:cNvSpPr>
              <a:spLocks/>
            </p:cNvSpPr>
            <p:nvPr/>
          </p:nvSpPr>
          <p:spPr bwMode="auto">
            <a:xfrm>
              <a:off x="-960437" y="8056563"/>
              <a:ext cx="219075" cy="284163"/>
            </a:xfrm>
            <a:custGeom>
              <a:avLst/>
              <a:gdLst>
                <a:gd name="T0" fmla="*/ 123 w 123"/>
                <a:gd name="T1" fmla="*/ 111 h 159"/>
                <a:gd name="T2" fmla="*/ 63 w 123"/>
                <a:gd name="T3" fmla="*/ 159 h 159"/>
                <a:gd name="T4" fmla="*/ 0 w 123"/>
                <a:gd name="T5" fmla="*/ 123 h 159"/>
                <a:gd name="T6" fmla="*/ 33 w 123"/>
                <a:gd name="T7" fmla="*/ 104 h 159"/>
                <a:gd name="T8" fmla="*/ 63 w 123"/>
                <a:gd name="T9" fmla="*/ 123 h 159"/>
                <a:gd name="T10" fmla="*/ 84 w 123"/>
                <a:gd name="T11" fmla="*/ 111 h 159"/>
                <a:gd name="T12" fmla="*/ 6 w 123"/>
                <a:gd name="T13" fmla="*/ 48 h 159"/>
                <a:gd name="T14" fmla="*/ 63 w 123"/>
                <a:gd name="T15" fmla="*/ 0 h 159"/>
                <a:gd name="T16" fmla="*/ 120 w 123"/>
                <a:gd name="T17" fmla="*/ 32 h 159"/>
                <a:gd name="T18" fmla="*/ 87 w 123"/>
                <a:gd name="T19" fmla="*/ 50 h 159"/>
                <a:gd name="T20" fmla="*/ 63 w 123"/>
                <a:gd name="T21" fmla="*/ 35 h 159"/>
                <a:gd name="T22" fmla="*/ 46 w 123"/>
                <a:gd name="T23" fmla="*/ 47 h 159"/>
                <a:gd name="T24" fmla="*/ 123 w 123"/>
                <a:gd name="T25" fmla="*/ 111 h 1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23" h="159">
                  <a:moveTo>
                    <a:pt x="123" y="111"/>
                  </a:moveTo>
                  <a:cubicBezTo>
                    <a:pt x="123" y="143"/>
                    <a:pt x="95" y="159"/>
                    <a:pt x="63" y="159"/>
                  </a:cubicBezTo>
                  <a:cubicBezTo>
                    <a:pt x="33" y="159"/>
                    <a:pt x="11" y="146"/>
                    <a:pt x="0" y="123"/>
                  </a:cubicBezTo>
                  <a:lnTo>
                    <a:pt x="33" y="104"/>
                  </a:lnTo>
                  <a:cubicBezTo>
                    <a:pt x="38" y="116"/>
                    <a:pt x="48" y="123"/>
                    <a:pt x="63" y="123"/>
                  </a:cubicBezTo>
                  <a:cubicBezTo>
                    <a:pt x="75" y="123"/>
                    <a:pt x="84" y="119"/>
                    <a:pt x="84" y="111"/>
                  </a:cubicBezTo>
                  <a:cubicBezTo>
                    <a:pt x="84" y="89"/>
                    <a:pt x="6" y="101"/>
                    <a:pt x="6" y="48"/>
                  </a:cubicBezTo>
                  <a:cubicBezTo>
                    <a:pt x="6" y="17"/>
                    <a:pt x="32" y="0"/>
                    <a:pt x="63" y="0"/>
                  </a:cubicBezTo>
                  <a:cubicBezTo>
                    <a:pt x="87" y="0"/>
                    <a:pt x="108" y="11"/>
                    <a:pt x="120" y="32"/>
                  </a:cubicBezTo>
                  <a:lnTo>
                    <a:pt x="87" y="50"/>
                  </a:lnTo>
                  <a:cubicBezTo>
                    <a:pt x="83" y="40"/>
                    <a:pt x="74" y="35"/>
                    <a:pt x="63" y="35"/>
                  </a:cubicBezTo>
                  <a:cubicBezTo>
                    <a:pt x="54" y="35"/>
                    <a:pt x="46" y="39"/>
                    <a:pt x="46" y="47"/>
                  </a:cubicBezTo>
                  <a:cubicBezTo>
                    <a:pt x="46" y="69"/>
                    <a:pt x="123" y="55"/>
                    <a:pt x="123" y="111"/>
                  </a:cubicBezTo>
                  <a:close/>
                </a:path>
              </a:pathLst>
            </a:custGeom>
            <a:solidFill>
              <a:srgbClr val="11111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149" name="Freeform 55"/>
            <p:cNvSpPr>
              <a:spLocks noEditPoints="1"/>
            </p:cNvSpPr>
            <p:nvPr/>
          </p:nvSpPr>
          <p:spPr bwMode="auto">
            <a:xfrm>
              <a:off x="-577850" y="8056563"/>
              <a:ext cx="287338" cy="382588"/>
            </a:xfrm>
            <a:custGeom>
              <a:avLst/>
              <a:gdLst>
                <a:gd name="T0" fmla="*/ 161 w 161"/>
                <a:gd name="T1" fmla="*/ 79 h 214"/>
                <a:gd name="T2" fmla="*/ 88 w 161"/>
                <a:gd name="T3" fmla="*/ 159 h 214"/>
                <a:gd name="T4" fmla="*/ 39 w 161"/>
                <a:gd name="T5" fmla="*/ 137 h 214"/>
                <a:gd name="T6" fmla="*/ 39 w 161"/>
                <a:gd name="T7" fmla="*/ 214 h 214"/>
                <a:gd name="T8" fmla="*/ 0 w 161"/>
                <a:gd name="T9" fmla="*/ 214 h 214"/>
                <a:gd name="T10" fmla="*/ 0 w 161"/>
                <a:gd name="T11" fmla="*/ 4 h 214"/>
                <a:gd name="T12" fmla="*/ 39 w 161"/>
                <a:gd name="T13" fmla="*/ 4 h 214"/>
                <a:gd name="T14" fmla="*/ 39 w 161"/>
                <a:gd name="T15" fmla="*/ 22 h 214"/>
                <a:gd name="T16" fmla="*/ 88 w 161"/>
                <a:gd name="T17" fmla="*/ 0 h 214"/>
                <a:gd name="T18" fmla="*/ 161 w 161"/>
                <a:gd name="T19" fmla="*/ 79 h 214"/>
                <a:gd name="T20" fmla="*/ 122 w 161"/>
                <a:gd name="T21" fmla="*/ 79 h 214"/>
                <a:gd name="T22" fmla="*/ 122 w 161"/>
                <a:gd name="T23" fmla="*/ 79 h 214"/>
                <a:gd name="T24" fmla="*/ 80 w 161"/>
                <a:gd name="T25" fmla="*/ 37 h 214"/>
                <a:gd name="T26" fmla="*/ 39 w 161"/>
                <a:gd name="T27" fmla="*/ 79 h 214"/>
                <a:gd name="T28" fmla="*/ 80 w 161"/>
                <a:gd name="T29" fmla="*/ 122 h 214"/>
                <a:gd name="T30" fmla="*/ 122 w 161"/>
                <a:gd name="T31" fmla="*/ 79 h 2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61" h="214">
                  <a:moveTo>
                    <a:pt x="161" y="79"/>
                  </a:moveTo>
                  <a:cubicBezTo>
                    <a:pt x="161" y="124"/>
                    <a:pt x="128" y="159"/>
                    <a:pt x="88" y="159"/>
                  </a:cubicBezTo>
                  <a:cubicBezTo>
                    <a:pt x="66" y="159"/>
                    <a:pt x="50" y="150"/>
                    <a:pt x="39" y="137"/>
                  </a:cubicBezTo>
                  <a:lnTo>
                    <a:pt x="39" y="214"/>
                  </a:lnTo>
                  <a:lnTo>
                    <a:pt x="0" y="214"/>
                  </a:lnTo>
                  <a:lnTo>
                    <a:pt x="0" y="4"/>
                  </a:lnTo>
                  <a:lnTo>
                    <a:pt x="39" y="4"/>
                  </a:lnTo>
                  <a:lnTo>
                    <a:pt x="39" y="22"/>
                  </a:lnTo>
                  <a:cubicBezTo>
                    <a:pt x="50" y="8"/>
                    <a:pt x="66" y="0"/>
                    <a:pt x="88" y="0"/>
                  </a:cubicBezTo>
                  <a:cubicBezTo>
                    <a:pt x="128" y="0"/>
                    <a:pt x="161" y="35"/>
                    <a:pt x="161" y="79"/>
                  </a:cubicBezTo>
                  <a:close/>
                  <a:moveTo>
                    <a:pt x="122" y="79"/>
                  </a:moveTo>
                  <a:lnTo>
                    <a:pt x="122" y="79"/>
                  </a:lnTo>
                  <a:cubicBezTo>
                    <a:pt x="122" y="54"/>
                    <a:pt x="104" y="37"/>
                    <a:pt x="80" y="37"/>
                  </a:cubicBezTo>
                  <a:cubicBezTo>
                    <a:pt x="57" y="37"/>
                    <a:pt x="39" y="54"/>
                    <a:pt x="39" y="79"/>
                  </a:cubicBezTo>
                  <a:cubicBezTo>
                    <a:pt x="39" y="105"/>
                    <a:pt x="57" y="122"/>
                    <a:pt x="80" y="122"/>
                  </a:cubicBezTo>
                  <a:cubicBezTo>
                    <a:pt x="104" y="122"/>
                    <a:pt x="122" y="105"/>
                    <a:pt x="122" y="79"/>
                  </a:cubicBezTo>
                  <a:close/>
                </a:path>
              </a:pathLst>
            </a:custGeom>
            <a:solidFill>
              <a:srgbClr val="11111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150" name="Freeform 56"/>
            <p:cNvSpPr>
              <a:spLocks noEditPoints="1"/>
            </p:cNvSpPr>
            <p:nvPr/>
          </p:nvSpPr>
          <p:spPr bwMode="auto">
            <a:xfrm>
              <a:off x="-265112" y="8056563"/>
              <a:ext cx="285750" cy="284163"/>
            </a:xfrm>
            <a:custGeom>
              <a:avLst/>
              <a:gdLst>
                <a:gd name="T0" fmla="*/ 160 w 160"/>
                <a:gd name="T1" fmla="*/ 4 h 159"/>
                <a:gd name="T2" fmla="*/ 160 w 160"/>
                <a:gd name="T3" fmla="*/ 154 h 159"/>
                <a:gd name="T4" fmla="*/ 122 w 160"/>
                <a:gd name="T5" fmla="*/ 154 h 159"/>
                <a:gd name="T6" fmla="*/ 122 w 160"/>
                <a:gd name="T7" fmla="*/ 137 h 159"/>
                <a:gd name="T8" fmla="*/ 73 w 160"/>
                <a:gd name="T9" fmla="*/ 159 h 159"/>
                <a:gd name="T10" fmla="*/ 0 w 160"/>
                <a:gd name="T11" fmla="*/ 79 h 159"/>
                <a:gd name="T12" fmla="*/ 73 w 160"/>
                <a:gd name="T13" fmla="*/ 0 h 159"/>
                <a:gd name="T14" fmla="*/ 122 w 160"/>
                <a:gd name="T15" fmla="*/ 22 h 159"/>
                <a:gd name="T16" fmla="*/ 122 w 160"/>
                <a:gd name="T17" fmla="*/ 4 h 159"/>
                <a:gd name="T18" fmla="*/ 160 w 160"/>
                <a:gd name="T19" fmla="*/ 4 h 159"/>
                <a:gd name="T20" fmla="*/ 122 w 160"/>
                <a:gd name="T21" fmla="*/ 79 h 159"/>
                <a:gd name="T22" fmla="*/ 122 w 160"/>
                <a:gd name="T23" fmla="*/ 79 h 159"/>
                <a:gd name="T24" fmla="*/ 80 w 160"/>
                <a:gd name="T25" fmla="*/ 37 h 159"/>
                <a:gd name="T26" fmla="*/ 39 w 160"/>
                <a:gd name="T27" fmla="*/ 79 h 159"/>
                <a:gd name="T28" fmla="*/ 80 w 160"/>
                <a:gd name="T29" fmla="*/ 122 h 159"/>
                <a:gd name="T30" fmla="*/ 122 w 160"/>
                <a:gd name="T31" fmla="*/ 79 h 1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60" h="159">
                  <a:moveTo>
                    <a:pt x="160" y="4"/>
                  </a:moveTo>
                  <a:lnTo>
                    <a:pt x="160" y="154"/>
                  </a:lnTo>
                  <a:lnTo>
                    <a:pt x="122" y="154"/>
                  </a:lnTo>
                  <a:lnTo>
                    <a:pt x="122" y="137"/>
                  </a:lnTo>
                  <a:cubicBezTo>
                    <a:pt x="111" y="150"/>
                    <a:pt x="95" y="159"/>
                    <a:pt x="73" y="159"/>
                  </a:cubicBezTo>
                  <a:cubicBezTo>
                    <a:pt x="33" y="159"/>
                    <a:pt x="0" y="124"/>
                    <a:pt x="0" y="79"/>
                  </a:cubicBezTo>
                  <a:cubicBezTo>
                    <a:pt x="0" y="35"/>
                    <a:pt x="33" y="0"/>
                    <a:pt x="73" y="0"/>
                  </a:cubicBezTo>
                  <a:cubicBezTo>
                    <a:pt x="95" y="0"/>
                    <a:pt x="111" y="9"/>
                    <a:pt x="122" y="22"/>
                  </a:cubicBezTo>
                  <a:lnTo>
                    <a:pt x="122" y="4"/>
                  </a:lnTo>
                  <a:lnTo>
                    <a:pt x="160" y="4"/>
                  </a:lnTo>
                  <a:close/>
                  <a:moveTo>
                    <a:pt x="122" y="79"/>
                  </a:moveTo>
                  <a:lnTo>
                    <a:pt x="122" y="79"/>
                  </a:lnTo>
                  <a:cubicBezTo>
                    <a:pt x="122" y="54"/>
                    <a:pt x="104" y="37"/>
                    <a:pt x="80" y="37"/>
                  </a:cubicBezTo>
                  <a:cubicBezTo>
                    <a:pt x="56" y="37"/>
                    <a:pt x="39" y="54"/>
                    <a:pt x="39" y="79"/>
                  </a:cubicBezTo>
                  <a:cubicBezTo>
                    <a:pt x="39" y="105"/>
                    <a:pt x="56" y="122"/>
                    <a:pt x="80" y="122"/>
                  </a:cubicBezTo>
                  <a:cubicBezTo>
                    <a:pt x="104" y="122"/>
                    <a:pt x="122" y="105"/>
                    <a:pt x="122" y="79"/>
                  </a:cubicBezTo>
                  <a:close/>
                </a:path>
              </a:pathLst>
            </a:custGeom>
            <a:solidFill>
              <a:srgbClr val="11111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151" name="Freeform 57"/>
            <p:cNvSpPr>
              <a:spLocks/>
            </p:cNvSpPr>
            <p:nvPr/>
          </p:nvSpPr>
          <p:spPr bwMode="auto">
            <a:xfrm>
              <a:off x="76200" y="8059738"/>
              <a:ext cx="150813" cy="273050"/>
            </a:xfrm>
            <a:custGeom>
              <a:avLst/>
              <a:gdLst>
                <a:gd name="T0" fmla="*/ 85 w 85"/>
                <a:gd name="T1" fmla="*/ 0 h 153"/>
                <a:gd name="T2" fmla="*/ 85 w 85"/>
                <a:gd name="T3" fmla="*/ 44 h 153"/>
                <a:gd name="T4" fmla="*/ 39 w 85"/>
                <a:gd name="T5" fmla="*/ 82 h 153"/>
                <a:gd name="T6" fmla="*/ 39 w 85"/>
                <a:gd name="T7" fmla="*/ 153 h 153"/>
                <a:gd name="T8" fmla="*/ 0 w 85"/>
                <a:gd name="T9" fmla="*/ 153 h 153"/>
                <a:gd name="T10" fmla="*/ 0 w 85"/>
                <a:gd name="T11" fmla="*/ 3 h 153"/>
                <a:gd name="T12" fmla="*/ 39 w 85"/>
                <a:gd name="T13" fmla="*/ 3 h 153"/>
                <a:gd name="T14" fmla="*/ 39 w 85"/>
                <a:gd name="T15" fmla="*/ 29 h 153"/>
                <a:gd name="T16" fmla="*/ 85 w 85"/>
                <a:gd name="T17" fmla="*/ 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5" h="153">
                  <a:moveTo>
                    <a:pt x="85" y="0"/>
                  </a:moveTo>
                  <a:lnTo>
                    <a:pt x="85" y="44"/>
                  </a:lnTo>
                  <a:cubicBezTo>
                    <a:pt x="64" y="41"/>
                    <a:pt x="39" y="50"/>
                    <a:pt x="39" y="82"/>
                  </a:cubicBezTo>
                  <a:lnTo>
                    <a:pt x="39" y="153"/>
                  </a:lnTo>
                  <a:lnTo>
                    <a:pt x="0" y="153"/>
                  </a:lnTo>
                  <a:lnTo>
                    <a:pt x="0" y="3"/>
                  </a:lnTo>
                  <a:lnTo>
                    <a:pt x="39" y="3"/>
                  </a:lnTo>
                  <a:lnTo>
                    <a:pt x="39" y="29"/>
                  </a:lnTo>
                  <a:cubicBezTo>
                    <a:pt x="47" y="9"/>
                    <a:pt x="66" y="0"/>
                    <a:pt x="85" y="0"/>
                  </a:cubicBezTo>
                  <a:close/>
                </a:path>
              </a:pathLst>
            </a:custGeom>
            <a:solidFill>
              <a:srgbClr val="11111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152" name="Freeform 58"/>
            <p:cNvSpPr>
              <a:spLocks noEditPoints="1"/>
            </p:cNvSpPr>
            <p:nvPr/>
          </p:nvSpPr>
          <p:spPr bwMode="auto">
            <a:xfrm>
              <a:off x="234950" y="8056563"/>
              <a:ext cx="287338" cy="284163"/>
            </a:xfrm>
            <a:custGeom>
              <a:avLst/>
              <a:gdLst>
                <a:gd name="T0" fmla="*/ 161 w 161"/>
                <a:gd name="T1" fmla="*/ 4 h 159"/>
                <a:gd name="T2" fmla="*/ 161 w 161"/>
                <a:gd name="T3" fmla="*/ 154 h 159"/>
                <a:gd name="T4" fmla="*/ 122 w 161"/>
                <a:gd name="T5" fmla="*/ 154 h 159"/>
                <a:gd name="T6" fmla="*/ 122 w 161"/>
                <a:gd name="T7" fmla="*/ 137 h 159"/>
                <a:gd name="T8" fmla="*/ 73 w 161"/>
                <a:gd name="T9" fmla="*/ 159 h 159"/>
                <a:gd name="T10" fmla="*/ 0 w 161"/>
                <a:gd name="T11" fmla="*/ 79 h 159"/>
                <a:gd name="T12" fmla="*/ 73 w 161"/>
                <a:gd name="T13" fmla="*/ 0 h 159"/>
                <a:gd name="T14" fmla="*/ 122 w 161"/>
                <a:gd name="T15" fmla="*/ 22 h 159"/>
                <a:gd name="T16" fmla="*/ 122 w 161"/>
                <a:gd name="T17" fmla="*/ 4 h 159"/>
                <a:gd name="T18" fmla="*/ 161 w 161"/>
                <a:gd name="T19" fmla="*/ 4 h 159"/>
                <a:gd name="T20" fmla="*/ 122 w 161"/>
                <a:gd name="T21" fmla="*/ 79 h 159"/>
                <a:gd name="T22" fmla="*/ 122 w 161"/>
                <a:gd name="T23" fmla="*/ 79 h 159"/>
                <a:gd name="T24" fmla="*/ 80 w 161"/>
                <a:gd name="T25" fmla="*/ 37 h 159"/>
                <a:gd name="T26" fmla="*/ 39 w 161"/>
                <a:gd name="T27" fmla="*/ 79 h 159"/>
                <a:gd name="T28" fmla="*/ 80 w 161"/>
                <a:gd name="T29" fmla="*/ 122 h 159"/>
                <a:gd name="T30" fmla="*/ 122 w 161"/>
                <a:gd name="T31" fmla="*/ 79 h 1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61" h="159">
                  <a:moveTo>
                    <a:pt x="161" y="4"/>
                  </a:moveTo>
                  <a:lnTo>
                    <a:pt x="161" y="154"/>
                  </a:lnTo>
                  <a:lnTo>
                    <a:pt x="122" y="154"/>
                  </a:lnTo>
                  <a:lnTo>
                    <a:pt x="122" y="137"/>
                  </a:lnTo>
                  <a:cubicBezTo>
                    <a:pt x="111" y="150"/>
                    <a:pt x="95" y="159"/>
                    <a:pt x="73" y="159"/>
                  </a:cubicBezTo>
                  <a:cubicBezTo>
                    <a:pt x="33" y="159"/>
                    <a:pt x="0" y="124"/>
                    <a:pt x="0" y="79"/>
                  </a:cubicBezTo>
                  <a:cubicBezTo>
                    <a:pt x="0" y="35"/>
                    <a:pt x="33" y="0"/>
                    <a:pt x="73" y="0"/>
                  </a:cubicBezTo>
                  <a:cubicBezTo>
                    <a:pt x="95" y="0"/>
                    <a:pt x="111" y="9"/>
                    <a:pt x="122" y="22"/>
                  </a:cubicBezTo>
                  <a:lnTo>
                    <a:pt x="122" y="4"/>
                  </a:lnTo>
                  <a:lnTo>
                    <a:pt x="161" y="4"/>
                  </a:lnTo>
                  <a:close/>
                  <a:moveTo>
                    <a:pt x="122" y="79"/>
                  </a:moveTo>
                  <a:lnTo>
                    <a:pt x="122" y="79"/>
                  </a:lnTo>
                  <a:cubicBezTo>
                    <a:pt x="122" y="54"/>
                    <a:pt x="104" y="37"/>
                    <a:pt x="80" y="37"/>
                  </a:cubicBezTo>
                  <a:cubicBezTo>
                    <a:pt x="57" y="37"/>
                    <a:pt x="39" y="54"/>
                    <a:pt x="39" y="79"/>
                  </a:cubicBezTo>
                  <a:cubicBezTo>
                    <a:pt x="39" y="105"/>
                    <a:pt x="57" y="122"/>
                    <a:pt x="80" y="122"/>
                  </a:cubicBezTo>
                  <a:cubicBezTo>
                    <a:pt x="104" y="122"/>
                    <a:pt x="122" y="105"/>
                    <a:pt x="122" y="79"/>
                  </a:cubicBezTo>
                  <a:close/>
                </a:path>
              </a:pathLst>
            </a:custGeom>
            <a:solidFill>
              <a:srgbClr val="11111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153" name="Freeform 59"/>
            <p:cNvSpPr>
              <a:spLocks/>
            </p:cNvSpPr>
            <p:nvPr/>
          </p:nvSpPr>
          <p:spPr bwMode="auto">
            <a:xfrm>
              <a:off x="-2633662" y="8435976"/>
              <a:ext cx="273050" cy="374650"/>
            </a:xfrm>
            <a:custGeom>
              <a:avLst/>
              <a:gdLst>
                <a:gd name="T0" fmla="*/ 154 w 154"/>
                <a:gd name="T1" fmla="*/ 40 h 210"/>
                <a:gd name="T2" fmla="*/ 98 w 154"/>
                <a:gd name="T3" fmla="*/ 40 h 210"/>
                <a:gd name="T4" fmla="*/ 98 w 154"/>
                <a:gd name="T5" fmla="*/ 210 h 210"/>
                <a:gd name="T6" fmla="*/ 56 w 154"/>
                <a:gd name="T7" fmla="*/ 210 h 210"/>
                <a:gd name="T8" fmla="*/ 56 w 154"/>
                <a:gd name="T9" fmla="*/ 40 h 210"/>
                <a:gd name="T10" fmla="*/ 0 w 154"/>
                <a:gd name="T11" fmla="*/ 40 h 210"/>
                <a:gd name="T12" fmla="*/ 0 w 154"/>
                <a:gd name="T13" fmla="*/ 0 h 210"/>
                <a:gd name="T14" fmla="*/ 154 w 154"/>
                <a:gd name="T15" fmla="*/ 0 h 210"/>
                <a:gd name="T16" fmla="*/ 154 w 154"/>
                <a:gd name="T17" fmla="*/ 40 h 2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4" h="210">
                  <a:moveTo>
                    <a:pt x="154" y="40"/>
                  </a:moveTo>
                  <a:lnTo>
                    <a:pt x="98" y="40"/>
                  </a:lnTo>
                  <a:lnTo>
                    <a:pt x="98" y="210"/>
                  </a:lnTo>
                  <a:lnTo>
                    <a:pt x="56" y="210"/>
                  </a:lnTo>
                  <a:lnTo>
                    <a:pt x="56" y="40"/>
                  </a:lnTo>
                  <a:lnTo>
                    <a:pt x="0" y="40"/>
                  </a:lnTo>
                  <a:lnTo>
                    <a:pt x="0" y="0"/>
                  </a:lnTo>
                  <a:lnTo>
                    <a:pt x="154" y="0"/>
                  </a:lnTo>
                  <a:lnTo>
                    <a:pt x="154" y="40"/>
                  </a:lnTo>
                  <a:close/>
                </a:path>
              </a:pathLst>
            </a:custGeom>
            <a:solidFill>
              <a:srgbClr val="11111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154" name="Freeform 60"/>
            <p:cNvSpPr>
              <a:spLocks/>
            </p:cNvSpPr>
            <p:nvPr/>
          </p:nvSpPr>
          <p:spPr bwMode="auto">
            <a:xfrm>
              <a:off x="-2363787" y="8537576"/>
              <a:ext cx="152400" cy="273050"/>
            </a:xfrm>
            <a:custGeom>
              <a:avLst/>
              <a:gdLst>
                <a:gd name="T0" fmla="*/ 85 w 85"/>
                <a:gd name="T1" fmla="*/ 0 h 153"/>
                <a:gd name="T2" fmla="*/ 85 w 85"/>
                <a:gd name="T3" fmla="*/ 43 h 153"/>
                <a:gd name="T4" fmla="*/ 39 w 85"/>
                <a:gd name="T5" fmla="*/ 81 h 153"/>
                <a:gd name="T6" fmla="*/ 39 w 85"/>
                <a:gd name="T7" fmla="*/ 153 h 153"/>
                <a:gd name="T8" fmla="*/ 0 w 85"/>
                <a:gd name="T9" fmla="*/ 153 h 153"/>
                <a:gd name="T10" fmla="*/ 0 w 85"/>
                <a:gd name="T11" fmla="*/ 3 h 153"/>
                <a:gd name="T12" fmla="*/ 39 w 85"/>
                <a:gd name="T13" fmla="*/ 3 h 153"/>
                <a:gd name="T14" fmla="*/ 39 w 85"/>
                <a:gd name="T15" fmla="*/ 29 h 153"/>
                <a:gd name="T16" fmla="*/ 85 w 85"/>
                <a:gd name="T17" fmla="*/ 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5" h="153">
                  <a:moveTo>
                    <a:pt x="85" y="0"/>
                  </a:moveTo>
                  <a:lnTo>
                    <a:pt x="85" y="43"/>
                  </a:lnTo>
                  <a:cubicBezTo>
                    <a:pt x="64" y="41"/>
                    <a:pt x="39" y="50"/>
                    <a:pt x="39" y="81"/>
                  </a:cubicBezTo>
                  <a:lnTo>
                    <a:pt x="39" y="153"/>
                  </a:lnTo>
                  <a:lnTo>
                    <a:pt x="0" y="153"/>
                  </a:lnTo>
                  <a:lnTo>
                    <a:pt x="0" y="3"/>
                  </a:lnTo>
                  <a:lnTo>
                    <a:pt x="39" y="3"/>
                  </a:lnTo>
                  <a:lnTo>
                    <a:pt x="39" y="29"/>
                  </a:lnTo>
                  <a:cubicBezTo>
                    <a:pt x="47" y="9"/>
                    <a:pt x="66" y="0"/>
                    <a:pt x="85" y="0"/>
                  </a:cubicBezTo>
                  <a:close/>
                </a:path>
              </a:pathLst>
            </a:custGeom>
            <a:solidFill>
              <a:srgbClr val="11111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155" name="Freeform 61"/>
            <p:cNvSpPr>
              <a:spLocks noEditPoints="1"/>
            </p:cNvSpPr>
            <p:nvPr/>
          </p:nvSpPr>
          <p:spPr bwMode="auto">
            <a:xfrm>
              <a:off x="-2205037" y="8535988"/>
              <a:ext cx="287338" cy="282575"/>
            </a:xfrm>
            <a:custGeom>
              <a:avLst/>
              <a:gdLst>
                <a:gd name="T0" fmla="*/ 161 w 161"/>
                <a:gd name="T1" fmla="*/ 4 h 158"/>
                <a:gd name="T2" fmla="*/ 161 w 161"/>
                <a:gd name="T3" fmla="*/ 154 h 158"/>
                <a:gd name="T4" fmla="*/ 122 w 161"/>
                <a:gd name="T5" fmla="*/ 154 h 158"/>
                <a:gd name="T6" fmla="*/ 122 w 161"/>
                <a:gd name="T7" fmla="*/ 136 h 158"/>
                <a:gd name="T8" fmla="*/ 73 w 161"/>
                <a:gd name="T9" fmla="*/ 158 h 158"/>
                <a:gd name="T10" fmla="*/ 0 w 161"/>
                <a:gd name="T11" fmla="*/ 79 h 158"/>
                <a:gd name="T12" fmla="*/ 73 w 161"/>
                <a:gd name="T13" fmla="*/ 0 h 158"/>
                <a:gd name="T14" fmla="*/ 122 w 161"/>
                <a:gd name="T15" fmla="*/ 22 h 158"/>
                <a:gd name="T16" fmla="*/ 122 w 161"/>
                <a:gd name="T17" fmla="*/ 4 h 158"/>
                <a:gd name="T18" fmla="*/ 161 w 161"/>
                <a:gd name="T19" fmla="*/ 4 h 158"/>
                <a:gd name="T20" fmla="*/ 122 w 161"/>
                <a:gd name="T21" fmla="*/ 79 h 158"/>
                <a:gd name="T22" fmla="*/ 122 w 161"/>
                <a:gd name="T23" fmla="*/ 79 h 158"/>
                <a:gd name="T24" fmla="*/ 80 w 161"/>
                <a:gd name="T25" fmla="*/ 37 h 158"/>
                <a:gd name="T26" fmla="*/ 39 w 161"/>
                <a:gd name="T27" fmla="*/ 79 h 158"/>
                <a:gd name="T28" fmla="*/ 80 w 161"/>
                <a:gd name="T29" fmla="*/ 121 h 158"/>
                <a:gd name="T30" fmla="*/ 122 w 161"/>
                <a:gd name="T31" fmla="*/ 79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61" h="158">
                  <a:moveTo>
                    <a:pt x="161" y="4"/>
                  </a:moveTo>
                  <a:lnTo>
                    <a:pt x="161" y="154"/>
                  </a:lnTo>
                  <a:lnTo>
                    <a:pt x="122" y="154"/>
                  </a:lnTo>
                  <a:lnTo>
                    <a:pt x="122" y="136"/>
                  </a:lnTo>
                  <a:cubicBezTo>
                    <a:pt x="111" y="150"/>
                    <a:pt x="95" y="158"/>
                    <a:pt x="73" y="158"/>
                  </a:cubicBezTo>
                  <a:cubicBezTo>
                    <a:pt x="33" y="158"/>
                    <a:pt x="0" y="124"/>
                    <a:pt x="0" y="79"/>
                  </a:cubicBezTo>
                  <a:cubicBezTo>
                    <a:pt x="0" y="34"/>
                    <a:pt x="33" y="0"/>
                    <a:pt x="73" y="0"/>
                  </a:cubicBezTo>
                  <a:cubicBezTo>
                    <a:pt x="95" y="0"/>
                    <a:pt x="111" y="8"/>
                    <a:pt x="122" y="22"/>
                  </a:cubicBezTo>
                  <a:lnTo>
                    <a:pt x="122" y="4"/>
                  </a:lnTo>
                  <a:lnTo>
                    <a:pt x="161" y="4"/>
                  </a:lnTo>
                  <a:close/>
                  <a:moveTo>
                    <a:pt x="122" y="79"/>
                  </a:moveTo>
                  <a:lnTo>
                    <a:pt x="122" y="79"/>
                  </a:lnTo>
                  <a:cubicBezTo>
                    <a:pt x="122" y="54"/>
                    <a:pt x="104" y="37"/>
                    <a:pt x="80" y="37"/>
                  </a:cubicBezTo>
                  <a:cubicBezTo>
                    <a:pt x="57" y="37"/>
                    <a:pt x="39" y="54"/>
                    <a:pt x="39" y="79"/>
                  </a:cubicBezTo>
                  <a:cubicBezTo>
                    <a:pt x="39" y="104"/>
                    <a:pt x="57" y="121"/>
                    <a:pt x="80" y="121"/>
                  </a:cubicBezTo>
                  <a:cubicBezTo>
                    <a:pt x="104" y="121"/>
                    <a:pt x="122" y="104"/>
                    <a:pt x="122" y="79"/>
                  </a:cubicBezTo>
                  <a:close/>
                </a:path>
              </a:pathLst>
            </a:custGeom>
            <a:solidFill>
              <a:srgbClr val="11111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156" name="Freeform 62"/>
            <p:cNvSpPr>
              <a:spLocks noEditPoints="1"/>
            </p:cNvSpPr>
            <p:nvPr/>
          </p:nvSpPr>
          <p:spPr bwMode="auto">
            <a:xfrm>
              <a:off x="-1862137" y="8435976"/>
              <a:ext cx="284163" cy="382588"/>
            </a:xfrm>
            <a:custGeom>
              <a:avLst/>
              <a:gdLst>
                <a:gd name="T0" fmla="*/ 160 w 160"/>
                <a:gd name="T1" fmla="*/ 135 h 214"/>
                <a:gd name="T2" fmla="*/ 87 w 160"/>
                <a:gd name="T3" fmla="*/ 214 h 214"/>
                <a:gd name="T4" fmla="*/ 38 w 160"/>
                <a:gd name="T5" fmla="*/ 192 h 214"/>
                <a:gd name="T6" fmla="*/ 38 w 160"/>
                <a:gd name="T7" fmla="*/ 210 h 214"/>
                <a:gd name="T8" fmla="*/ 0 w 160"/>
                <a:gd name="T9" fmla="*/ 210 h 214"/>
                <a:gd name="T10" fmla="*/ 0 w 160"/>
                <a:gd name="T11" fmla="*/ 0 h 214"/>
                <a:gd name="T12" fmla="*/ 38 w 160"/>
                <a:gd name="T13" fmla="*/ 0 h 214"/>
                <a:gd name="T14" fmla="*/ 38 w 160"/>
                <a:gd name="T15" fmla="*/ 78 h 214"/>
                <a:gd name="T16" fmla="*/ 87 w 160"/>
                <a:gd name="T17" fmla="*/ 56 h 214"/>
                <a:gd name="T18" fmla="*/ 160 w 160"/>
                <a:gd name="T19" fmla="*/ 135 h 214"/>
                <a:gd name="T20" fmla="*/ 121 w 160"/>
                <a:gd name="T21" fmla="*/ 135 h 214"/>
                <a:gd name="T22" fmla="*/ 121 w 160"/>
                <a:gd name="T23" fmla="*/ 135 h 214"/>
                <a:gd name="T24" fmla="*/ 80 w 160"/>
                <a:gd name="T25" fmla="*/ 93 h 214"/>
                <a:gd name="T26" fmla="*/ 38 w 160"/>
                <a:gd name="T27" fmla="*/ 135 h 214"/>
                <a:gd name="T28" fmla="*/ 80 w 160"/>
                <a:gd name="T29" fmla="*/ 177 h 214"/>
                <a:gd name="T30" fmla="*/ 121 w 160"/>
                <a:gd name="T31" fmla="*/ 135 h 2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60" h="214">
                  <a:moveTo>
                    <a:pt x="160" y="135"/>
                  </a:moveTo>
                  <a:cubicBezTo>
                    <a:pt x="160" y="180"/>
                    <a:pt x="127" y="214"/>
                    <a:pt x="87" y="214"/>
                  </a:cubicBezTo>
                  <a:cubicBezTo>
                    <a:pt x="65" y="214"/>
                    <a:pt x="49" y="206"/>
                    <a:pt x="38" y="192"/>
                  </a:cubicBezTo>
                  <a:lnTo>
                    <a:pt x="38" y="210"/>
                  </a:lnTo>
                  <a:lnTo>
                    <a:pt x="0" y="210"/>
                  </a:lnTo>
                  <a:lnTo>
                    <a:pt x="0" y="0"/>
                  </a:lnTo>
                  <a:lnTo>
                    <a:pt x="38" y="0"/>
                  </a:lnTo>
                  <a:lnTo>
                    <a:pt x="38" y="78"/>
                  </a:lnTo>
                  <a:cubicBezTo>
                    <a:pt x="49" y="64"/>
                    <a:pt x="65" y="56"/>
                    <a:pt x="87" y="56"/>
                  </a:cubicBezTo>
                  <a:cubicBezTo>
                    <a:pt x="127" y="56"/>
                    <a:pt x="160" y="90"/>
                    <a:pt x="160" y="135"/>
                  </a:cubicBezTo>
                  <a:close/>
                  <a:moveTo>
                    <a:pt x="121" y="135"/>
                  </a:moveTo>
                  <a:lnTo>
                    <a:pt x="121" y="135"/>
                  </a:lnTo>
                  <a:cubicBezTo>
                    <a:pt x="121" y="110"/>
                    <a:pt x="104" y="93"/>
                    <a:pt x="80" y="93"/>
                  </a:cubicBezTo>
                  <a:cubicBezTo>
                    <a:pt x="56" y="93"/>
                    <a:pt x="38" y="110"/>
                    <a:pt x="38" y="135"/>
                  </a:cubicBezTo>
                  <a:cubicBezTo>
                    <a:pt x="38" y="160"/>
                    <a:pt x="56" y="177"/>
                    <a:pt x="80" y="177"/>
                  </a:cubicBezTo>
                  <a:cubicBezTo>
                    <a:pt x="104" y="177"/>
                    <a:pt x="121" y="160"/>
                    <a:pt x="121" y="135"/>
                  </a:cubicBezTo>
                  <a:close/>
                </a:path>
              </a:pathLst>
            </a:custGeom>
            <a:solidFill>
              <a:srgbClr val="11111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157" name="Freeform 63"/>
            <p:cNvSpPr>
              <a:spLocks noEditPoints="1"/>
            </p:cNvSpPr>
            <p:nvPr/>
          </p:nvSpPr>
          <p:spPr bwMode="auto">
            <a:xfrm>
              <a:off x="-1550987" y="8535988"/>
              <a:ext cx="287338" cy="282575"/>
            </a:xfrm>
            <a:custGeom>
              <a:avLst/>
              <a:gdLst>
                <a:gd name="T0" fmla="*/ 161 w 161"/>
                <a:gd name="T1" fmla="*/ 4 h 158"/>
                <a:gd name="T2" fmla="*/ 161 w 161"/>
                <a:gd name="T3" fmla="*/ 154 h 158"/>
                <a:gd name="T4" fmla="*/ 122 w 161"/>
                <a:gd name="T5" fmla="*/ 154 h 158"/>
                <a:gd name="T6" fmla="*/ 122 w 161"/>
                <a:gd name="T7" fmla="*/ 136 h 158"/>
                <a:gd name="T8" fmla="*/ 73 w 161"/>
                <a:gd name="T9" fmla="*/ 158 h 158"/>
                <a:gd name="T10" fmla="*/ 0 w 161"/>
                <a:gd name="T11" fmla="*/ 79 h 158"/>
                <a:gd name="T12" fmla="*/ 73 w 161"/>
                <a:gd name="T13" fmla="*/ 0 h 158"/>
                <a:gd name="T14" fmla="*/ 122 w 161"/>
                <a:gd name="T15" fmla="*/ 22 h 158"/>
                <a:gd name="T16" fmla="*/ 122 w 161"/>
                <a:gd name="T17" fmla="*/ 4 h 158"/>
                <a:gd name="T18" fmla="*/ 161 w 161"/>
                <a:gd name="T19" fmla="*/ 4 h 158"/>
                <a:gd name="T20" fmla="*/ 122 w 161"/>
                <a:gd name="T21" fmla="*/ 79 h 158"/>
                <a:gd name="T22" fmla="*/ 122 w 161"/>
                <a:gd name="T23" fmla="*/ 79 h 158"/>
                <a:gd name="T24" fmla="*/ 80 w 161"/>
                <a:gd name="T25" fmla="*/ 37 h 158"/>
                <a:gd name="T26" fmla="*/ 39 w 161"/>
                <a:gd name="T27" fmla="*/ 79 h 158"/>
                <a:gd name="T28" fmla="*/ 80 w 161"/>
                <a:gd name="T29" fmla="*/ 121 h 158"/>
                <a:gd name="T30" fmla="*/ 122 w 161"/>
                <a:gd name="T31" fmla="*/ 79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61" h="158">
                  <a:moveTo>
                    <a:pt x="161" y="4"/>
                  </a:moveTo>
                  <a:lnTo>
                    <a:pt x="161" y="154"/>
                  </a:lnTo>
                  <a:lnTo>
                    <a:pt x="122" y="154"/>
                  </a:lnTo>
                  <a:lnTo>
                    <a:pt x="122" y="136"/>
                  </a:lnTo>
                  <a:cubicBezTo>
                    <a:pt x="111" y="150"/>
                    <a:pt x="95" y="158"/>
                    <a:pt x="73" y="158"/>
                  </a:cubicBezTo>
                  <a:cubicBezTo>
                    <a:pt x="33" y="158"/>
                    <a:pt x="0" y="124"/>
                    <a:pt x="0" y="79"/>
                  </a:cubicBezTo>
                  <a:cubicBezTo>
                    <a:pt x="0" y="34"/>
                    <a:pt x="33" y="0"/>
                    <a:pt x="73" y="0"/>
                  </a:cubicBezTo>
                  <a:cubicBezTo>
                    <a:pt x="95" y="0"/>
                    <a:pt x="111" y="8"/>
                    <a:pt x="122" y="22"/>
                  </a:cubicBezTo>
                  <a:lnTo>
                    <a:pt x="122" y="4"/>
                  </a:lnTo>
                  <a:lnTo>
                    <a:pt x="161" y="4"/>
                  </a:lnTo>
                  <a:close/>
                  <a:moveTo>
                    <a:pt x="122" y="79"/>
                  </a:moveTo>
                  <a:lnTo>
                    <a:pt x="122" y="79"/>
                  </a:lnTo>
                  <a:cubicBezTo>
                    <a:pt x="122" y="54"/>
                    <a:pt x="104" y="37"/>
                    <a:pt x="80" y="37"/>
                  </a:cubicBezTo>
                  <a:cubicBezTo>
                    <a:pt x="57" y="37"/>
                    <a:pt x="39" y="54"/>
                    <a:pt x="39" y="79"/>
                  </a:cubicBezTo>
                  <a:cubicBezTo>
                    <a:pt x="39" y="104"/>
                    <a:pt x="57" y="121"/>
                    <a:pt x="80" y="121"/>
                  </a:cubicBezTo>
                  <a:cubicBezTo>
                    <a:pt x="104" y="121"/>
                    <a:pt x="122" y="104"/>
                    <a:pt x="122" y="79"/>
                  </a:cubicBezTo>
                  <a:close/>
                </a:path>
              </a:pathLst>
            </a:custGeom>
            <a:solidFill>
              <a:srgbClr val="11111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158" name="Freeform 64"/>
            <p:cNvSpPr>
              <a:spLocks noEditPoints="1"/>
            </p:cNvSpPr>
            <p:nvPr/>
          </p:nvSpPr>
          <p:spPr bwMode="auto">
            <a:xfrm>
              <a:off x="-1254125" y="8426451"/>
              <a:ext cx="123825" cy="504825"/>
            </a:xfrm>
            <a:custGeom>
              <a:avLst/>
              <a:gdLst>
                <a:gd name="T0" fmla="*/ 26 w 69"/>
                <a:gd name="T1" fmla="*/ 65 h 282"/>
                <a:gd name="T2" fmla="*/ 65 w 69"/>
                <a:gd name="T3" fmla="*/ 65 h 282"/>
                <a:gd name="T4" fmla="*/ 65 w 69"/>
                <a:gd name="T5" fmla="*/ 218 h 282"/>
                <a:gd name="T6" fmla="*/ 0 w 69"/>
                <a:gd name="T7" fmla="*/ 279 h 282"/>
                <a:gd name="T8" fmla="*/ 0 w 69"/>
                <a:gd name="T9" fmla="*/ 242 h 282"/>
                <a:gd name="T10" fmla="*/ 26 w 69"/>
                <a:gd name="T11" fmla="*/ 218 h 282"/>
                <a:gd name="T12" fmla="*/ 26 w 69"/>
                <a:gd name="T13" fmla="*/ 65 h 282"/>
                <a:gd name="T14" fmla="*/ 22 w 69"/>
                <a:gd name="T15" fmla="*/ 23 h 282"/>
                <a:gd name="T16" fmla="*/ 22 w 69"/>
                <a:gd name="T17" fmla="*/ 23 h 282"/>
                <a:gd name="T18" fmla="*/ 46 w 69"/>
                <a:gd name="T19" fmla="*/ 0 h 282"/>
                <a:gd name="T20" fmla="*/ 69 w 69"/>
                <a:gd name="T21" fmla="*/ 23 h 282"/>
                <a:gd name="T22" fmla="*/ 46 w 69"/>
                <a:gd name="T23" fmla="*/ 47 h 282"/>
                <a:gd name="T24" fmla="*/ 22 w 69"/>
                <a:gd name="T25" fmla="*/ 23 h 2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69" h="282">
                  <a:moveTo>
                    <a:pt x="26" y="65"/>
                  </a:moveTo>
                  <a:lnTo>
                    <a:pt x="65" y="65"/>
                  </a:lnTo>
                  <a:lnTo>
                    <a:pt x="65" y="218"/>
                  </a:lnTo>
                  <a:cubicBezTo>
                    <a:pt x="65" y="262"/>
                    <a:pt x="44" y="282"/>
                    <a:pt x="0" y="279"/>
                  </a:cubicBezTo>
                  <a:lnTo>
                    <a:pt x="0" y="242"/>
                  </a:lnTo>
                  <a:cubicBezTo>
                    <a:pt x="18" y="243"/>
                    <a:pt x="26" y="236"/>
                    <a:pt x="26" y="218"/>
                  </a:cubicBezTo>
                  <a:lnTo>
                    <a:pt x="26" y="65"/>
                  </a:lnTo>
                  <a:close/>
                  <a:moveTo>
                    <a:pt x="22" y="23"/>
                  </a:moveTo>
                  <a:lnTo>
                    <a:pt x="22" y="23"/>
                  </a:lnTo>
                  <a:cubicBezTo>
                    <a:pt x="22" y="11"/>
                    <a:pt x="33" y="0"/>
                    <a:pt x="46" y="0"/>
                  </a:cubicBezTo>
                  <a:cubicBezTo>
                    <a:pt x="59" y="0"/>
                    <a:pt x="69" y="11"/>
                    <a:pt x="69" y="23"/>
                  </a:cubicBezTo>
                  <a:cubicBezTo>
                    <a:pt x="69" y="36"/>
                    <a:pt x="59" y="47"/>
                    <a:pt x="46" y="47"/>
                  </a:cubicBezTo>
                  <a:cubicBezTo>
                    <a:pt x="33" y="47"/>
                    <a:pt x="22" y="36"/>
                    <a:pt x="22" y="23"/>
                  </a:cubicBezTo>
                  <a:close/>
                </a:path>
              </a:pathLst>
            </a:custGeom>
            <a:solidFill>
              <a:srgbClr val="11111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159" name="Freeform 65"/>
            <p:cNvSpPr>
              <a:spLocks noEditPoints="1"/>
            </p:cNvSpPr>
            <p:nvPr/>
          </p:nvSpPr>
          <p:spPr bwMode="auto">
            <a:xfrm>
              <a:off x="-1096962" y="8535988"/>
              <a:ext cx="287338" cy="282575"/>
            </a:xfrm>
            <a:custGeom>
              <a:avLst/>
              <a:gdLst>
                <a:gd name="T0" fmla="*/ 161 w 161"/>
                <a:gd name="T1" fmla="*/ 4 h 158"/>
                <a:gd name="T2" fmla="*/ 161 w 161"/>
                <a:gd name="T3" fmla="*/ 154 h 158"/>
                <a:gd name="T4" fmla="*/ 122 w 161"/>
                <a:gd name="T5" fmla="*/ 154 h 158"/>
                <a:gd name="T6" fmla="*/ 122 w 161"/>
                <a:gd name="T7" fmla="*/ 136 h 158"/>
                <a:gd name="T8" fmla="*/ 73 w 161"/>
                <a:gd name="T9" fmla="*/ 158 h 158"/>
                <a:gd name="T10" fmla="*/ 0 w 161"/>
                <a:gd name="T11" fmla="*/ 79 h 158"/>
                <a:gd name="T12" fmla="*/ 73 w 161"/>
                <a:gd name="T13" fmla="*/ 0 h 158"/>
                <a:gd name="T14" fmla="*/ 122 w 161"/>
                <a:gd name="T15" fmla="*/ 22 h 158"/>
                <a:gd name="T16" fmla="*/ 122 w 161"/>
                <a:gd name="T17" fmla="*/ 4 h 158"/>
                <a:gd name="T18" fmla="*/ 161 w 161"/>
                <a:gd name="T19" fmla="*/ 4 h 158"/>
                <a:gd name="T20" fmla="*/ 122 w 161"/>
                <a:gd name="T21" fmla="*/ 79 h 158"/>
                <a:gd name="T22" fmla="*/ 122 w 161"/>
                <a:gd name="T23" fmla="*/ 79 h 158"/>
                <a:gd name="T24" fmla="*/ 80 w 161"/>
                <a:gd name="T25" fmla="*/ 37 h 158"/>
                <a:gd name="T26" fmla="*/ 39 w 161"/>
                <a:gd name="T27" fmla="*/ 79 h 158"/>
                <a:gd name="T28" fmla="*/ 80 w 161"/>
                <a:gd name="T29" fmla="*/ 121 h 158"/>
                <a:gd name="T30" fmla="*/ 122 w 161"/>
                <a:gd name="T31" fmla="*/ 79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61" h="158">
                  <a:moveTo>
                    <a:pt x="161" y="4"/>
                  </a:moveTo>
                  <a:lnTo>
                    <a:pt x="161" y="154"/>
                  </a:lnTo>
                  <a:lnTo>
                    <a:pt x="122" y="154"/>
                  </a:lnTo>
                  <a:lnTo>
                    <a:pt x="122" y="136"/>
                  </a:lnTo>
                  <a:cubicBezTo>
                    <a:pt x="111" y="150"/>
                    <a:pt x="95" y="158"/>
                    <a:pt x="73" y="158"/>
                  </a:cubicBezTo>
                  <a:cubicBezTo>
                    <a:pt x="33" y="158"/>
                    <a:pt x="0" y="124"/>
                    <a:pt x="0" y="79"/>
                  </a:cubicBezTo>
                  <a:cubicBezTo>
                    <a:pt x="0" y="34"/>
                    <a:pt x="33" y="0"/>
                    <a:pt x="73" y="0"/>
                  </a:cubicBezTo>
                  <a:cubicBezTo>
                    <a:pt x="95" y="0"/>
                    <a:pt x="111" y="8"/>
                    <a:pt x="122" y="22"/>
                  </a:cubicBezTo>
                  <a:lnTo>
                    <a:pt x="122" y="4"/>
                  </a:lnTo>
                  <a:lnTo>
                    <a:pt x="161" y="4"/>
                  </a:lnTo>
                  <a:close/>
                  <a:moveTo>
                    <a:pt x="122" y="79"/>
                  </a:moveTo>
                  <a:lnTo>
                    <a:pt x="122" y="79"/>
                  </a:lnTo>
                  <a:cubicBezTo>
                    <a:pt x="122" y="54"/>
                    <a:pt x="104" y="37"/>
                    <a:pt x="80" y="37"/>
                  </a:cubicBezTo>
                  <a:cubicBezTo>
                    <a:pt x="57" y="37"/>
                    <a:pt x="39" y="54"/>
                    <a:pt x="39" y="79"/>
                  </a:cubicBezTo>
                  <a:cubicBezTo>
                    <a:pt x="39" y="104"/>
                    <a:pt x="57" y="121"/>
                    <a:pt x="80" y="121"/>
                  </a:cubicBezTo>
                  <a:cubicBezTo>
                    <a:pt x="104" y="121"/>
                    <a:pt x="122" y="104"/>
                    <a:pt x="122" y="79"/>
                  </a:cubicBezTo>
                  <a:close/>
                </a:path>
              </a:pathLst>
            </a:custGeom>
            <a:solidFill>
              <a:srgbClr val="11111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160" name="Freeform 66"/>
            <p:cNvSpPr>
              <a:spLocks/>
            </p:cNvSpPr>
            <p:nvPr/>
          </p:nvSpPr>
          <p:spPr bwMode="auto">
            <a:xfrm>
              <a:off x="-754062" y="8537576"/>
              <a:ext cx="149225" cy="273050"/>
            </a:xfrm>
            <a:custGeom>
              <a:avLst/>
              <a:gdLst>
                <a:gd name="T0" fmla="*/ 84 w 84"/>
                <a:gd name="T1" fmla="*/ 0 h 153"/>
                <a:gd name="T2" fmla="*/ 84 w 84"/>
                <a:gd name="T3" fmla="*/ 43 h 153"/>
                <a:gd name="T4" fmla="*/ 38 w 84"/>
                <a:gd name="T5" fmla="*/ 81 h 153"/>
                <a:gd name="T6" fmla="*/ 38 w 84"/>
                <a:gd name="T7" fmla="*/ 153 h 153"/>
                <a:gd name="T8" fmla="*/ 0 w 84"/>
                <a:gd name="T9" fmla="*/ 153 h 153"/>
                <a:gd name="T10" fmla="*/ 0 w 84"/>
                <a:gd name="T11" fmla="*/ 3 h 153"/>
                <a:gd name="T12" fmla="*/ 38 w 84"/>
                <a:gd name="T13" fmla="*/ 3 h 153"/>
                <a:gd name="T14" fmla="*/ 38 w 84"/>
                <a:gd name="T15" fmla="*/ 29 h 153"/>
                <a:gd name="T16" fmla="*/ 84 w 84"/>
                <a:gd name="T17" fmla="*/ 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4" h="153">
                  <a:moveTo>
                    <a:pt x="84" y="0"/>
                  </a:moveTo>
                  <a:lnTo>
                    <a:pt x="84" y="43"/>
                  </a:lnTo>
                  <a:cubicBezTo>
                    <a:pt x="64" y="41"/>
                    <a:pt x="38" y="50"/>
                    <a:pt x="38" y="81"/>
                  </a:cubicBezTo>
                  <a:lnTo>
                    <a:pt x="38" y="153"/>
                  </a:lnTo>
                  <a:lnTo>
                    <a:pt x="0" y="153"/>
                  </a:lnTo>
                  <a:lnTo>
                    <a:pt x="0" y="3"/>
                  </a:lnTo>
                  <a:lnTo>
                    <a:pt x="38" y="3"/>
                  </a:lnTo>
                  <a:lnTo>
                    <a:pt x="38" y="29"/>
                  </a:lnTo>
                  <a:cubicBezTo>
                    <a:pt x="46" y="9"/>
                    <a:pt x="65" y="0"/>
                    <a:pt x="84" y="0"/>
                  </a:cubicBezTo>
                  <a:close/>
                </a:path>
              </a:pathLst>
            </a:custGeom>
            <a:solidFill>
              <a:srgbClr val="11111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161" name="Freeform 67"/>
            <p:cNvSpPr>
              <a:spLocks noEditPoints="1"/>
            </p:cNvSpPr>
            <p:nvPr/>
          </p:nvSpPr>
          <p:spPr bwMode="auto">
            <a:xfrm>
              <a:off x="-590550" y="8455026"/>
              <a:ext cx="219075" cy="107950"/>
            </a:xfrm>
            <a:custGeom>
              <a:avLst/>
              <a:gdLst>
                <a:gd name="T0" fmla="*/ 51 w 123"/>
                <a:gd name="T1" fmla="*/ 16 h 60"/>
                <a:gd name="T2" fmla="*/ 35 w 123"/>
                <a:gd name="T3" fmla="*/ 16 h 60"/>
                <a:gd name="T4" fmla="*/ 35 w 123"/>
                <a:gd name="T5" fmla="*/ 60 h 60"/>
                <a:gd name="T6" fmla="*/ 17 w 123"/>
                <a:gd name="T7" fmla="*/ 60 h 60"/>
                <a:gd name="T8" fmla="*/ 17 w 123"/>
                <a:gd name="T9" fmla="*/ 16 h 60"/>
                <a:gd name="T10" fmla="*/ 0 w 123"/>
                <a:gd name="T11" fmla="*/ 16 h 60"/>
                <a:gd name="T12" fmla="*/ 0 w 123"/>
                <a:gd name="T13" fmla="*/ 0 h 60"/>
                <a:gd name="T14" fmla="*/ 51 w 123"/>
                <a:gd name="T15" fmla="*/ 0 h 60"/>
                <a:gd name="T16" fmla="*/ 51 w 123"/>
                <a:gd name="T17" fmla="*/ 16 h 60"/>
                <a:gd name="T18" fmla="*/ 123 w 123"/>
                <a:gd name="T19" fmla="*/ 0 h 60"/>
                <a:gd name="T20" fmla="*/ 123 w 123"/>
                <a:gd name="T21" fmla="*/ 0 h 60"/>
                <a:gd name="T22" fmla="*/ 123 w 123"/>
                <a:gd name="T23" fmla="*/ 60 h 60"/>
                <a:gd name="T24" fmla="*/ 105 w 123"/>
                <a:gd name="T25" fmla="*/ 60 h 60"/>
                <a:gd name="T26" fmla="*/ 105 w 123"/>
                <a:gd name="T27" fmla="*/ 27 h 60"/>
                <a:gd name="T28" fmla="*/ 91 w 123"/>
                <a:gd name="T29" fmla="*/ 49 h 60"/>
                <a:gd name="T30" fmla="*/ 89 w 123"/>
                <a:gd name="T31" fmla="*/ 49 h 60"/>
                <a:gd name="T32" fmla="*/ 75 w 123"/>
                <a:gd name="T33" fmla="*/ 27 h 60"/>
                <a:gd name="T34" fmla="*/ 75 w 123"/>
                <a:gd name="T35" fmla="*/ 60 h 60"/>
                <a:gd name="T36" fmla="*/ 57 w 123"/>
                <a:gd name="T37" fmla="*/ 60 h 60"/>
                <a:gd name="T38" fmla="*/ 57 w 123"/>
                <a:gd name="T39" fmla="*/ 0 h 60"/>
                <a:gd name="T40" fmla="*/ 75 w 123"/>
                <a:gd name="T41" fmla="*/ 0 h 60"/>
                <a:gd name="T42" fmla="*/ 90 w 123"/>
                <a:gd name="T43" fmla="*/ 23 h 60"/>
                <a:gd name="T44" fmla="*/ 105 w 123"/>
                <a:gd name="T45" fmla="*/ 0 h 60"/>
                <a:gd name="T46" fmla="*/ 123 w 123"/>
                <a:gd name="T47" fmla="*/ 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23" h="60">
                  <a:moveTo>
                    <a:pt x="51" y="16"/>
                  </a:moveTo>
                  <a:lnTo>
                    <a:pt x="35" y="16"/>
                  </a:lnTo>
                  <a:lnTo>
                    <a:pt x="35" y="60"/>
                  </a:lnTo>
                  <a:lnTo>
                    <a:pt x="17" y="60"/>
                  </a:lnTo>
                  <a:lnTo>
                    <a:pt x="17" y="16"/>
                  </a:lnTo>
                  <a:lnTo>
                    <a:pt x="0" y="16"/>
                  </a:lnTo>
                  <a:lnTo>
                    <a:pt x="0" y="0"/>
                  </a:lnTo>
                  <a:lnTo>
                    <a:pt x="51" y="0"/>
                  </a:lnTo>
                  <a:lnTo>
                    <a:pt x="51" y="16"/>
                  </a:lnTo>
                  <a:close/>
                  <a:moveTo>
                    <a:pt x="123" y="0"/>
                  </a:moveTo>
                  <a:lnTo>
                    <a:pt x="123" y="0"/>
                  </a:lnTo>
                  <a:lnTo>
                    <a:pt x="123" y="60"/>
                  </a:lnTo>
                  <a:lnTo>
                    <a:pt x="105" y="60"/>
                  </a:lnTo>
                  <a:lnTo>
                    <a:pt x="105" y="27"/>
                  </a:lnTo>
                  <a:lnTo>
                    <a:pt x="91" y="49"/>
                  </a:lnTo>
                  <a:lnTo>
                    <a:pt x="89" y="49"/>
                  </a:lnTo>
                  <a:lnTo>
                    <a:pt x="75" y="27"/>
                  </a:lnTo>
                  <a:lnTo>
                    <a:pt x="75" y="60"/>
                  </a:lnTo>
                  <a:lnTo>
                    <a:pt x="57" y="60"/>
                  </a:lnTo>
                  <a:lnTo>
                    <a:pt x="57" y="0"/>
                  </a:lnTo>
                  <a:lnTo>
                    <a:pt x="75" y="0"/>
                  </a:lnTo>
                  <a:lnTo>
                    <a:pt x="90" y="23"/>
                  </a:lnTo>
                  <a:lnTo>
                    <a:pt x="105" y="0"/>
                  </a:lnTo>
                  <a:lnTo>
                    <a:pt x="123" y="0"/>
                  </a:lnTo>
                  <a:close/>
                </a:path>
              </a:pathLst>
            </a:custGeom>
            <a:solidFill>
              <a:srgbClr val="11111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162" name="Freeform 68"/>
            <p:cNvSpPr>
              <a:spLocks noEditPoints="1"/>
            </p:cNvSpPr>
            <p:nvPr/>
          </p:nvSpPr>
          <p:spPr bwMode="auto">
            <a:xfrm>
              <a:off x="2097088" y="12006263"/>
              <a:ext cx="211138" cy="103188"/>
            </a:xfrm>
            <a:custGeom>
              <a:avLst/>
              <a:gdLst>
                <a:gd name="T0" fmla="*/ 0 w 119"/>
                <a:gd name="T1" fmla="*/ 0 h 58"/>
                <a:gd name="T2" fmla="*/ 0 w 119"/>
                <a:gd name="T3" fmla="*/ 16 h 58"/>
                <a:gd name="T4" fmla="*/ 16 w 119"/>
                <a:gd name="T5" fmla="*/ 16 h 58"/>
                <a:gd name="T6" fmla="*/ 16 w 119"/>
                <a:gd name="T7" fmla="*/ 58 h 58"/>
                <a:gd name="T8" fmla="*/ 34 w 119"/>
                <a:gd name="T9" fmla="*/ 58 h 58"/>
                <a:gd name="T10" fmla="*/ 34 w 119"/>
                <a:gd name="T11" fmla="*/ 16 h 58"/>
                <a:gd name="T12" fmla="*/ 50 w 119"/>
                <a:gd name="T13" fmla="*/ 16 h 58"/>
                <a:gd name="T14" fmla="*/ 50 w 119"/>
                <a:gd name="T15" fmla="*/ 0 h 58"/>
                <a:gd name="T16" fmla="*/ 0 w 119"/>
                <a:gd name="T17" fmla="*/ 0 h 58"/>
                <a:gd name="T18" fmla="*/ 102 w 119"/>
                <a:gd name="T19" fmla="*/ 0 h 58"/>
                <a:gd name="T20" fmla="*/ 102 w 119"/>
                <a:gd name="T21" fmla="*/ 0 h 58"/>
                <a:gd name="T22" fmla="*/ 88 w 119"/>
                <a:gd name="T23" fmla="*/ 23 h 58"/>
                <a:gd name="T24" fmla="*/ 73 w 119"/>
                <a:gd name="T25" fmla="*/ 0 h 58"/>
                <a:gd name="T26" fmla="*/ 56 w 119"/>
                <a:gd name="T27" fmla="*/ 0 h 58"/>
                <a:gd name="T28" fmla="*/ 56 w 119"/>
                <a:gd name="T29" fmla="*/ 58 h 58"/>
                <a:gd name="T30" fmla="*/ 73 w 119"/>
                <a:gd name="T31" fmla="*/ 58 h 58"/>
                <a:gd name="T32" fmla="*/ 73 w 119"/>
                <a:gd name="T33" fmla="*/ 27 h 58"/>
                <a:gd name="T34" fmla="*/ 87 w 119"/>
                <a:gd name="T35" fmla="*/ 48 h 58"/>
                <a:gd name="T36" fmla="*/ 88 w 119"/>
                <a:gd name="T37" fmla="*/ 48 h 58"/>
                <a:gd name="T38" fmla="*/ 102 w 119"/>
                <a:gd name="T39" fmla="*/ 27 h 58"/>
                <a:gd name="T40" fmla="*/ 102 w 119"/>
                <a:gd name="T41" fmla="*/ 58 h 58"/>
                <a:gd name="T42" fmla="*/ 119 w 119"/>
                <a:gd name="T43" fmla="*/ 58 h 58"/>
                <a:gd name="T44" fmla="*/ 119 w 119"/>
                <a:gd name="T45" fmla="*/ 0 h 58"/>
                <a:gd name="T46" fmla="*/ 102 w 119"/>
                <a:gd name="T47" fmla="*/ 0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19" h="58">
                  <a:moveTo>
                    <a:pt x="0" y="0"/>
                  </a:moveTo>
                  <a:lnTo>
                    <a:pt x="0" y="16"/>
                  </a:lnTo>
                  <a:lnTo>
                    <a:pt x="16" y="16"/>
                  </a:lnTo>
                  <a:lnTo>
                    <a:pt x="16" y="58"/>
                  </a:lnTo>
                  <a:lnTo>
                    <a:pt x="34" y="58"/>
                  </a:lnTo>
                  <a:lnTo>
                    <a:pt x="34" y="16"/>
                  </a:lnTo>
                  <a:lnTo>
                    <a:pt x="50" y="16"/>
                  </a:lnTo>
                  <a:lnTo>
                    <a:pt x="50" y="0"/>
                  </a:lnTo>
                  <a:lnTo>
                    <a:pt x="0" y="0"/>
                  </a:lnTo>
                  <a:close/>
                  <a:moveTo>
                    <a:pt x="102" y="0"/>
                  </a:moveTo>
                  <a:lnTo>
                    <a:pt x="102" y="0"/>
                  </a:lnTo>
                  <a:lnTo>
                    <a:pt x="88" y="23"/>
                  </a:lnTo>
                  <a:lnTo>
                    <a:pt x="73" y="0"/>
                  </a:lnTo>
                  <a:lnTo>
                    <a:pt x="56" y="0"/>
                  </a:lnTo>
                  <a:lnTo>
                    <a:pt x="56" y="58"/>
                  </a:lnTo>
                  <a:lnTo>
                    <a:pt x="73" y="58"/>
                  </a:lnTo>
                  <a:lnTo>
                    <a:pt x="73" y="27"/>
                  </a:lnTo>
                  <a:lnTo>
                    <a:pt x="87" y="48"/>
                  </a:lnTo>
                  <a:lnTo>
                    <a:pt x="88" y="48"/>
                  </a:lnTo>
                  <a:lnTo>
                    <a:pt x="102" y="27"/>
                  </a:lnTo>
                  <a:lnTo>
                    <a:pt x="102" y="58"/>
                  </a:lnTo>
                  <a:lnTo>
                    <a:pt x="119" y="58"/>
                  </a:lnTo>
                  <a:lnTo>
                    <a:pt x="119" y="0"/>
                  </a:lnTo>
                  <a:lnTo>
                    <a:pt x="102" y="0"/>
                  </a:lnTo>
                  <a:close/>
                </a:path>
              </a:pathLst>
            </a:custGeom>
            <a:solidFill>
              <a:srgbClr val="11111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163" name="Freeform 69"/>
            <p:cNvSpPr>
              <a:spLocks noEditPoints="1"/>
            </p:cNvSpPr>
            <p:nvPr/>
          </p:nvSpPr>
          <p:spPr bwMode="auto">
            <a:xfrm>
              <a:off x="-2605087" y="9350376"/>
              <a:ext cx="160338" cy="165100"/>
            </a:xfrm>
            <a:custGeom>
              <a:avLst/>
              <a:gdLst>
                <a:gd name="T0" fmla="*/ 48 w 90"/>
                <a:gd name="T1" fmla="*/ 71 h 92"/>
                <a:gd name="T2" fmla="*/ 68 w 90"/>
                <a:gd name="T3" fmla="*/ 63 h 92"/>
                <a:gd name="T4" fmla="*/ 86 w 90"/>
                <a:gd name="T5" fmla="*/ 73 h 92"/>
                <a:gd name="T6" fmla="*/ 48 w 90"/>
                <a:gd name="T7" fmla="*/ 92 h 92"/>
                <a:gd name="T8" fmla="*/ 0 w 90"/>
                <a:gd name="T9" fmla="*/ 46 h 92"/>
                <a:gd name="T10" fmla="*/ 46 w 90"/>
                <a:gd name="T11" fmla="*/ 0 h 92"/>
                <a:gd name="T12" fmla="*/ 90 w 90"/>
                <a:gd name="T13" fmla="*/ 46 h 92"/>
                <a:gd name="T14" fmla="*/ 89 w 90"/>
                <a:gd name="T15" fmla="*/ 55 h 92"/>
                <a:gd name="T16" fmla="*/ 24 w 90"/>
                <a:gd name="T17" fmla="*/ 55 h 92"/>
                <a:gd name="T18" fmla="*/ 48 w 90"/>
                <a:gd name="T19" fmla="*/ 71 h 92"/>
                <a:gd name="T20" fmla="*/ 68 w 90"/>
                <a:gd name="T21" fmla="*/ 37 h 92"/>
                <a:gd name="T22" fmla="*/ 68 w 90"/>
                <a:gd name="T23" fmla="*/ 37 h 92"/>
                <a:gd name="T24" fmla="*/ 46 w 90"/>
                <a:gd name="T25" fmla="*/ 20 h 92"/>
                <a:gd name="T26" fmla="*/ 23 w 90"/>
                <a:gd name="T27" fmla="*/ 37 h 92"/>
                <a:gd name="T28" fmla="*/ 68 w 90"/>
                <a:gd name="T29" fmla="*/ 37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90" h="92">
                  <a:moveTo>
                    <a:pt x="48" y="71"/>
                  </a:moveTo>
                  <a:cubicBezTo>
                    <a:pt x="57" y="71"/>
                    <a:pt x="64" y="68"/>
                    <a:pt x="68" y="63"/>
                  </a:cubicBezTo>
                  <a:lnTo>
                    <a:pt x="86" y="73"/>
                  </a:lnTo>
                  <a:cubicBezTo>
                    <a:pt x="78" y="85"/>
                    <a:pt x="65" y="92"/>
                    <a:pt x="48" y="92"/>
                  </a:cubicBezTo>
                  <a:cubicBezTo>
                    <a:pt x="19" y="92"/>
                    <a:pt x="0" y="72"/>
                    <a:pt x="0" y="46"/>
                  </a:cubicBezTo>
                  <a:cubicBezTo>
                    <a:pt x="0" y="20"/>
                    <a:pt x="19" y="0"/>
                    <a:pt x="46" y="0"/>
                  </a:cubicBezTo>
                  <a:cubicBezTo>
                    <a:pt x="72" y="0"/>
                    <a:pt x="90" y="20"/>
                    <a:pt x="90" y="46"/>
                  </a:cubicBezTo>
                  <a:cubicBezTo>
                    <a:pt x="90" y="49"/>
                    <a:pt x="90" y="52"/>
                    <a:pt x="89" y="55"/>
                  </a:cubicBezTo>
                  <a:lnTo>
                    <a:pt x="24" y="55"/>
                  </a:lnTo>
                  <a:cubicBezTo>
                    <a:pt x="27" y="66"/>
                    <a:pt x="36" y="71"/>
                    <a:pt x="48" y="71"/>
                  </a:cubicBezTo>
                  <a:close/>
                  <a:moveTo>
                    <a:pt x="68" y="37"/>
                  </a:moveTo>
                  <a:lnTo>
                    <a:pt x="68" y="37"/>
                  </a:lnTo>
                  <a:cubicBezTo>
                    <a:pt x="65" y="25"/>
                    <a:pt x="56" y="20"/>
                    <a:pt x="46" y="20"/>
                  </a:cubicBezTo>
                  <a:cubicBezTo>
                    <a:pt x="34" y="20"/>
                    <a:pt x="26" y="26"/>
                    <a:pt x="23" y="37"/>
                  </a:cubicBezTo>
                  <a:lnTo>
                    <a:pt x="68" y="37"/>
                  </a:lnTo>
                  <a:close/>
                </a:path>
              </a:pathLst>
            </a:custGeom>
            <a:solidFill>
              <a:srgbClr val="11111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164" name="Freeform 70"/>
            <p:cNvSpPr>
              <a:spLocks/>
            </p:cNvSpPr>
            <p:nvPr/>
          </p:nvSpPr>
          <p:spPr bwMode="auto">
            <a:xfrm>
              <a:off x="-2420937" y="9350376"/>
              <a:ext cx="146050" cy="158750"/>
            </a:xfrm>
            <a:custGeom>
              <a:avLst/>
              <a:gdLst>
                <a:gd name="T0" fmla="*/ 82 w 82"/>
                <a:gd name="T1" fmla="*/ 36 h 89"/>
                <a:gd name="T2" fmla="*/ 82 w 82"/>
                <a:gd name="T3" fmla="*/ 89 h 89"/>
                <a:gd name="T4" fmla="*/ 59 w 82"/>
                <a:gd name="T5" fmla="*/ 89 h 89"/>
                <a:gd name="T6" fmla="*/ 59 w 82"/>
                <a:gd name="T7" fmla="*/ 39 h 89"/>
                <a:gd name="T8" fmla="*/ 42 w 82"/>
                <a:gd name="T9" fmla="*/ 21 h 89"/>
                <a:gd name="T10" fmla="*/ 23 w 82"/>
                <a:gd name="T11" fmla="*/ 42 h 89"/>
                <a:gd name="T12" fmla="*/ 23 w 82"/>
                <a:gd name="T13" fmla="*/ 89 h 89"/>
                <a:gd name="T14" fmla="*/ 0 w 82"/>
                <a:gd name="T15" fmla="*/ 89 h 89"/>
                <a:gd name="T16" fmla="*/ 0 w 82"/>
                <a:gd name="T17" fmla="*/ 2 h 89"/>
                <a:gd name="T18" fmla="*/ 23 w 82"/>
                <a:gd name="T19" fmla="*/ 2 h 89"/>
                <a:gd name="T20" fmla="*/ 23 w 82"/>
                <a:gd name="T21" fmla="*/ 12 h 89"/>
                <a:gd name="T22" fmla="*/ 49 w 82"/>
                <a:gd name="T23" fmla="*/ 0 h 89"/>
                <a:gd name="T24" fmla="*/ 82 w 82"/>
                <a:gd name="T25" fmla="*/ 36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82" h="89">
                  <a:moveTo>
                    <a:pt x="82" y="36"/>
                  </a:moveTo>
                  <a:lnTo>
                    <a:pt x="82" y="89"/>
                  </a:lnTo>
                  <a:lnTo>
                    <a:pt x="59" y="89"/>
                  </a:lnTo>
                  <a:lnTo>
                    <a:pt x="59" y="39"/>
                  </a:lnTo>
                  <a:cubicBezTo>
                    <a:pt x="59" y="27"/>
                    <a:pt x="52" y="21"/>
                    <a:pt x="42" y="21"/>
                  </a:cubicBezTo>
                  <a:cubicBezTo>
                    <a:pt x="31" y="21"/>
                    <a:pt x="23" y="27"/>
                    <a:pt x="23" y="42"/>
                  </a:cubicBezTo>
                  <a:lnTo>
                    <a:pt x="23" y="89"/>
                  </a:lnTo>
                  <a:lnTo>
                    <a:pt x="0" y="89"/>
                  </a:lnTo>
                  <a:lnTo>
                    <a:pt x="0" y="2"/>
                  </a:lnTo>
                  <a:lnTo>
                    <a:pt x="23" y="2"/>
                  </a:lnTo>
                  <a:lnTo>
                    <a:pt x="23" y="12"/>
                  </a:lnTo>
                  <a:cubicBezTo>
                    <a:pt x="28" y="4"/>
                    <a:pt x="37" y="0"/>
                    <a:pt x="49" y="0"/>
                  </a:cubicBezTo>
                  <a:cubicBezTo>
                    <a:pt x="67" y="0"/>
                    <a:pt x="82" y="13"/>
                    <a:pt x="82" y="36"/>
                  </a:cubicBezTo>
                  <a:close/>
                </a:path>
              </a:pathLst>
            </a:custGeom>
            <a:solidFill>
              <a:srgbClr val="11111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165" name="Freeform 71"/>
            <p:cNvSpPr>
              <a:spLocks/>
            </p:cNvSpPr>
            <p:nvPr/>
          </p:nvSpPr>
          <p:spPr bwMode="auto">
            <a:xfrm>
              <a:off x="-2182812" y="9291638"/>
              <a:ext cx="160338" cy="217488"/>
            </a:xfrm>
            <a:custGeom>
              <a:avLst/>
              <a:gdLst>
                <a:gd name="T0" fmla="*/ 90 w 90"/>
                <a:gd name="T1" fmla="*/ 23 h 122"/>
                <a:gd name="T2" fmla="*/ 57 w 90"/>
                <a:gd name="T3" fmla="*/ 23 h 122"/>
                <a:gd name="T4" fmla="*/ 57 w 90"/>
                <a:gd name="T5" fmla="*/ 122 h 122"/>
                <a:gd name="T6" fmla="*/ 33 w 90"/>
                <a:gd name="T7" fmla="*/ 122 h 122"/>
                <a:gd name="T8" fmla="*/ 33 w 90"/>
                <a:gd name="T9" fmla="*/ 23 h 122"/>
                <a:gd name="T10" fmla="*/ 0 w 90"/>
                <a:gd name="T11" fmla="*/ 23 h 122"/>
                <a:gd name="T12" fmla="*/ 0 w 90"/>
                <a:gd name="T13" fmla="*/ 0 h 122"/>
                <a:gd name="T14" fmla="*/ 90 w 90"/>
                <a:gd name="T15" fmla="*/ 0 h 122"/>
                <a:gd name="T16" fmla="*/ 90 w 90"/>
                <a:gd name="T17" fmla="*/ 23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0" h="122">
                  <a:moveTo>
                    <a:pt x="90" y="23"/>
                  </a:moveTo>
                  <a:lnTo>
                    <a:pt x="57" y="23"/>
                  </a:lnTo>
                  <a:lnTo>
                    <a:pt x="57" y="122"/>
                  </a:lnTo>
                  <a:lnTo>
                    <a:pt x="33" y="122"/>
                  </a:lnTo>
                  <a:lnTo>
                    <a:pt x="33" y="23"/>
                  </a:lnTo>
                  <a:lnTo>
                    <a:pt x="0" y="23"/>
                  </a:lnTo>
                  <a:lnTo>
                    <a:pt x="0" y="0"/>
                  </a:lnTo>
                  <a:lnTo>
                    <a:pt x="90" y="0"/>
                  </a:lnTo>
                  <a:lnTo>
                    <a:pt x="90" y="23"/>
                  </a:lnTo>
                  <a:close/>
                </a:path>
              </a:pathLst>
            </a:custGeom>
            <a:solidFill>
              <a:srgbClr val="11111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166" name="Freeform 72"/>
            <p:cNvSpPr>
              <a:spLocks noEditPoints="1"/>
            </p:cNvSpPr>
            <p:nvPr/>
          </p:nvSpPr>
          <p:spPr bwMode="auto">
            <a:xfrm>
              <a:off x="-2012950" y="9350376"/>
              <a:ext cx="160338" cy="165100"/>
            </a:xfrm>
            <a:custGeom>
              <a:avLst/>
              <a:gdLst>
                <a:gd name="T0" fmla="*/ 48 w 90"/>
                <a:gd name="T1" fmla="*/ 71 h 92"/>
                <a:gd name="T2" fmla="*/ 68 w 90"/>
                <a:gd name="T3" fmla="*/ 63 h 92"/>
                <a:gd name="T4" fmla="*/ 86 w 90"/>
                <a:gd name="T5" fmla="*/ 73 h 92"/>
                <a:gd name="T6" fmla="*/ 48 w 90"/>
                <a:gd name="T7" fmla="*/ 92 h 92"/>
                <a:gd name="T8" fmla="*/ 0 w 90"/>
                <a:gd name="T9" fmla="*/ 46 h 92"/>
                <a:gd name="T10" fmla="*/ 46 w 90"/>
                <a:gd name="T11" fmla="*/ 0 h 92"/>
                <a:gd name="T12" fmla="*/ 90 w 90"/>
                <a:gd name="T13" fmla="*/ 46 h 92"/>
                <a:gd name="T14" fmla="*/ 89 w 90"/>
                <a:gd name="T15" fmla="*/ 55 h 92"/>
                <a:gd name="T16" fmla="*/ 23 w 90"/>
                <a:gd name="T17" fmla="*/ 55 h 92"/>
                <a:gd name="T18" fmla="*/ 48 w 90"/>
                <a:gd name="T19" fmla="*/ 71 h 92"/>
                <a:gd name="T20" fmla="*/ 68 w 90"/>
                <a:gd name="T21" fmla="*/ 37 h 92"/>
                <a:gd name="T22" fmla="*/ 68 w 90"/>
                <a:gd name="T23" fmla="*/ 37 h 92"/>
                <a:gd name="T24" fmla="*/ 46 w 90"/>
                <a:gd name="T25" fmla="*/ 20 h 92"/>
                <a:gd name="T26" fmla="*/ 23 w 90"/>
                <a:gd name="T27" fmla="*/ 37 h 92"/>
                <a:gd name="T28" fmla="*/ 68 w 90"/>
                <a:gd name="T29" fmla="*/ 37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90" h="92">
                  <a:moveTo>
                    <a:pt x="48" y="71"/>
                  </a:moveTo>
                  <a:cubicBezTo>
                    <a:pt x="57" y="71"/>
                    <a:pt x="64" y="68"/>
                    <a:pt x="68" y="63"/>
                  </a:cubicBezTo>
                  <a:lnTo>
                    <a:pt x="86" y="73"/>
                  </a:lnTo>
                  <a:cubicBezTo>
                    <a:pt x="77" y="85"/>
                    <a:pt x="64" y="92"/>
                    <a:pt x="48" y="92"/>
                  </a:cubicBezTo>
                  <a:cubicBezTo>
                    <a:pt x="18" y="92"/>
                    <a:pt x="0" y="72"/>
                    <a:pt x="0" y="46"/>
                  </a:cubicBezTo>
                  <a:cubicBezTo>
                    <a:pt x="0" y="20"/>
                    <a:pt x="19" y="0"/>
                    <a:pt x="46" y="0"/>
                  </a:cubicBezTo>
                  <a:cubicBezTo>
                    <a:pt x="72" y="0"/>
                    <a:pt x="90" y="20"/>
                    <a:pt x="90" y="46"/>
                  </a:cubicBezTo>
                  <a:cubicBezTo>
                    <a:pt x="90" y="49"/>
                    <a:pt x="90" y="52"/>
                    <a:pt x="89" y="55"/>
                  </a:cubicBezTo>
                  <a:lnTo>
                    <a:pt x="23" y="55"/>
                  </a:lnTo>
                  <a:cubicBezTo>
                    <a:pt x="27" y="66"/>
                    <a:pt x="36" y="71"/>
                    <a:pt x="48" y="71"/>
                  </a:cubicBezTo>
                  <a:close/>
                  <a:moveTo>
                    <a:pt x="68" y="37"/>
                  </a:moveTo>
                  <a:lnTo>
                    <a:pt x="68" y="37"/>
                  </a:lnTo>
                  <a:cubicBezTo>
                    <a:pt x="65" y="25"/>
                    <a:pt x="55" y="20"/>
                    <a:pt x="46" y="20"/>
                  </a:cubicBezTo>
                  <a:cubicBezTo>
                    <a:pt x="34" y="20"/>
                    <a:pt x="26" y="26"/>
                    <a:pt x="23" y="37"/>
                  </a:cubicBezTo>
                  <a:lnTo>
                    <a:pt x="68" y="37"/>
                  </a:lnTo>
                  <a:close/>
                </a:path>
              </a:pathLst>
            </a:custGeom>
            <a:solidFill>
              <a:srgbClr val="11111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167" name="Freeform 73"/>
            <p:cNvSpPr>
              <a:spLocks/>
            </p:cNvSpPr>
            <p:nvPr/>
          </p:nvSpPr>
          <p:spPr bwMode="auto">
            <a:xfrm>
              <a:off x="-1833562" y="9350376"/>
              <a:ext cx="150813" cy="165100"/>
            </a:xfrm>
            <a:custGeom>
              <a:avLst/>
              <a:gdLst>
                <a:gd name="T0" fmla="*/ 0 w 85"/>
                <a:gd name="T1" fmla="*/ 46 h 92"/>
                <a:gd name="T2" fmla="*/ 46 w 85"/>
                <a:gd name="T3" fmla="*/ 0 h 92"/>
                <a:gd name="T4" fmla="*/ 85 w 85"/>
                <a:gd name="T5" fmla="*/ 22 h 92"/>
                <a:gd name="T6" fmla="*/ 65 w 85"/>
                <a:gd name="T7" fmla="*/ 33 h 92"/>
                <a:gd name="T8" fmla="*/ 45 w 85"/>
                <a:gd name="T9" fmla="*/ 22 h 92"/>
                <a:gd name="T10" fmla="*/ 22 w 85"/>
                <a:gd name="T11" fmla="*/ 46 h 92"/>
                <a:gd name="T12" fmla="*/ 45 w 85"/>
                <a:gd name="T13" fmla="*/ 69 h 92"/>
                <a:gd name="T14" fmla="*/ 65 w 85"/>
                <a:gd name="T15" fmla="*/ 58 h 92"/>
                <a:gd name="T16" fmla="*/ 85 w 85"/>
                <a:gd name="T17" fmla="*/ 69 h 92"/>
                <a:gd name="T18" fmla="*/ 46 w 85"/>
                <a:gd name="T19" fmla="*/ 92 h 92"/>
                <a:gd name="T20" fmla="*/ 0 w 85"/>
                <a:gd name="T21" fmla="*/ 46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5" h="92">
                  <a:moveTo>
                    <a:pt x="0" y="46"/>
                  </a:moveTo>
                  <a:cubicBezTo>
                    <a:pt x="0" y="20"/>
                    <a:pt x="19" y="0"/>
                    <a:pt x="46" y="0"/>
                  </a:cubicBezTo>
                  <a:cubicBezTo>
                    <a:pt x="63" y="0"/>
                    <a:pt x="77" y="9"/>
                    <a:pt x="85" y="22"/>
                  </a:cubicBezTo>
                  <a:lnTo>
                    <a:pt x="65" y="33"/>
                  </a:lnTo>
                  <a:cubicBezTo>
                    <a:pt x="62" y="26"/>
                    <a:pt x="54" y="22"/>
                    <a:pt x="45" y="22"/>
                  </a:cubicBezTo>
                  <a:cubicBezTo>
                    <a:pt x="32" y="22"/>
                    <a:pt x="22" y="32"/>
                    <a:pt x="22" y="46"/>
                  </a:cubicBezTo>
                  <a:cubicBezTo>
                    <a:pt x="22" y="59"/>
                    <a:pt x="32" y="69"/>
                    <a:pt x="45" y="69"/>
                  </a:cubicBezTo>
                  <a:cubicBezTo>
                    <a:pt x="54" y="69"/>
                    <a:pt x="62" y="65"/>
                    <a:pt x="65" y="58"/>
                  </a:cubicBezTo>
                  <a:lnTo>
                    <a:pt x="85" y="69"/>
                  </a:lnTo>
                  <a:cubicBezTo>
                    <a:pt x="77" y="83"/>
                    <a:pt x="63" y="92"/>
                    <a:pt x="46" y="92"/>
                  </a:cubicBezTo>
                  <a:cubicBezTo>
                    <a:pt x="19" y="92"/>
                    <a:pt x="0" y="72"/>
                    <a:pt x="0" y="46"/>
                  </a:cubicBezTo>
                  <a:close/>
                </a:path>
              </a:pathLst>
            </a:custGeom>
            <a:solidFill>
              <a:srgbClr val="11111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168" name="Freeform 74"/>
            <p:cNvSpPr>
              <a:spLocks/>
            </p:cNvSpPr>
            <p:nvPr/>
          </p:nvSpPr>
          <p:spPr bwMode="auto">
            <a:xfrm>
              <a:off x="-1663700" y="9350376"/>
              <a:ext cx="144463" cy="158750"/>
            </a:xfrm>
            <a:custGeom>
              <a:avLst/>
              <a:gdLst>
                <a:gd name="T0" fmla="*/ 81 w 81"/>
                <a:gd name="T1" fmla="*/ 36 h 89"/>
                <a:gd name="T2" fmla="*/ 81 w 81"/>
                <a:gd name="T3" fmla="*/ 89 h 89"/>
                <a:gd name="T4" fmla="*/ 59 w 81"/>
                <a:gd name="T5" fmla="*/ 89 h 89"/>
                <a:gd name="T6" fmla="*/ 59 w 81"/>
                <a:gd name="T7" fmla="*/ 39 h 89"/>
                <a:gd name="T8" fmla="*/ 41 w 81"/>
                <a:gd name="T9" fmla="*/ 21 h 89"/>
                <a:gd name="T10" fmla="*/ 22 w 81"/>
                <a:gd name="T11" fmla="*/ 42 h 89"/>
                <a:gd name="T12" fmla="*/ 22 w 81"/>
                <a:gd name="T13" fmla="*/ 89 h 89"/>
                <a:gd name="T14" fmla="*/ 0 w 81"/>
                <a:gd name="T15" fmla="*/ 89 h 89"/>
                <a:gd name="T16" fmla="*/ 0 w 81"/>
                <a:gd name="T17" fmla="*/ 2 h 89"/>
                <a:gd name="T18" fmla="*/ 22 w 81"/>
                <a:gd name="T19" fmla="*/ 2 h 89"/>
                <a:gd name="T20" fmla="*/ 22 w 81"/>
                <a:gd name="T21" fmla="*/ 12 h 89"/>
                <a:gd name="T22" fmla="*/ 48 w 81"/>
                <a:gd name="T23" fmla="*/ 0 h 89"/>
                <a:gd name="T24" fmla="*/ 81 w 81"/>
                <a:gd name="T25" fmla="*/ 36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81" h="89">
                  <a:moveTo>
                    <a:pt x="81" y="36"/>
                  </a:moveTo>
                  <a:lnTo>
                    <a:pt x="81" y="89"/>
                  </a:lnTo>
                  <a:lnTo>
                    <a:pt x="59" y="89"/>
                  </a:lnTo>
                  <a:lnTo>
                    <a:pt x="59" y="39"/>
                  </a:lnTo>
                  <a:cubicBezTo>
                    <a:pt x="59" y="27"/>
                    <a:pt x="52" y="21"/>
                    <a:pt x="41" y="21"/>
                  </a:cubicBezTo>
                  <a:cubicBezTo>
                    <a:pt x="31" y="21"/>
                    <a:pt x="22" y="27"/>
                    <a:pt x="22" y="42"/>
                  </a:cubicBezTo>
                  <a:lnTo>
                    <a:pt x="22" y="89"/>
                  </a:lnTo>
                  <a:lnTo>
                    <a:pt x="0" y="89"/>
                  </a:lnTo>
                  <a:lnTo>
                    <a:pt x="0" y="2"/>
                  </a:lnTo>
                  <a:lnTo>
                    <a:pt x="22" y="2"/>
                  </a:lnTo>
                  <a:lnTo>
                    <a:pt x="22" y="12"/>
                  </a:lnTo>
                  <a:cubicBezTo>
                    <a:pt x="28" y="4"/>
                    <a:pt x="37" y="0"/>
                    <a:pt x="48" y="0"/>
                  </a:cubicBezTo>
                  <a:cubicBezTo>
                    <a:pt x="67" y="0"/>
                    <a:pt x="81" y="13"/>
                    <a:pt x="81" y="36"/>
                  </a:cubicBezTo>
                  <a:close/>
                </a:path>
              </a:pathLst>
            </a:custGeom>
            <a:solidFill>
              <a:srgbClr val="11111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169" name="Freeform 75"/>
            <p:cNvSpPr>
              <a:spLocks noEditPoints="1"/>
            </p:cNvSpPr>
            <p:nvPr/>
          </p:nvSpPr>
          <p:spPr bwMode="auto">
            <a:xfrm>
              <a:off x="-1495425" y="9350376"/>
              <a:ext cx="163513" cy="165100"/>
            </a:xfrm>
            <a:custGeom>
              <a:avLst/>
              <a:gdLst>
                <a:gd name="T0" fmla="*/ 0 w 92"/>
                <a:gd name="T1" fmla="*/ 46 h 92"/>
                <a:gd name="T2" fmla="*/ 46 w 92"/>
                <a:gd name="T3" fmla="*/ 0 h 92"/>
                <a:gd name="T4" fmla="*/ 92 w 92"/>
                <a:gd name="T5" fmla="*/ 46 h 92"/>
                <a:gd name="T6" fmla="*/ 46 w 92"/>
                <a:gd name="T7" fmla="*/ 92 h 92"/>
                <a:gd name="T8" fmla="*/ 0 w 92"/>
                <a:gd name="T9" fmla="*/ 46 h 92"/>
                <a:gd name="T10" fmla="*/ 70 w 92"/>
                <a:gd name="T11" fmla="*/ 46 h 92"/>
                <a:gd name="T12" fmla="*/ 70 w 92"/>
                <a:gd name="T13" fmla="*/ 46 h 92"/>
                <a:gd name="T14" fmla="*/ 46 w 92"/>
                <a:gd name="T15" fmla="*/ 22 h 92"/>
                <a:gd name="T16" fmla="*/ 23 w 92"/>
                <a:gd name="T17" fmla="*/ 46 h 92"/>
                <a:gd name="T18" fmla="*/ 46 w 92"/>
                <a:gd name="T19" fmla="*/ 70 h 92"/>
                <a:gd name="T20" fmla="*/ 70 w 92"/>
                <a:gd name="T21" fmla="*/ 46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92" h="92">
                  <a:moveTo>
                    <a:pt x="0" y="46"/>
                  </a:moveTo>
                  <a:cubicBezTo>
                    <a:pt x="0" y="20"/>
                    <a:pt x="20" y="0"/>
                    <a:pt x="46" y="0"/>
                  </a:cubicBezTo>
                  <a:cubicBezTo>
                    <a:pt x="72" y="0"/>
                    <a:pt x="92" y="20"/>
                    <a:pt x="92" y="46"/>
                  </a:cubicBezTo>
                  <a:cubicBezTo>
                    <a:pt x="92" y="72"/>
                    <a:pt x="72" y="92"/>
                    <a:pt x="46" y="92"/>
                  </a:cubicBezTo>
                  <a:cubicBezTo>
                    <a:pt x="20" y="92"/>
                    <a:pt x="0" y="72"/>
                    <a:pt x="0" y="46"/>
                  </a:cubicBezTo>
                  <a:close/>
                  <a:moveTo>
                    <a:pt x="70" y="46"/>
                  </a:moveTo>
                  <a:lnTo>
                    <a:pt x="70" y="46"/>
                  </a:lnTo>
                  <a:cubicBezTo>
                    <a:pt x="70" y="32"/>
                    <a:pt x="59" y="22"/>
                    <a:pt x="46" y="22"/>
                  </a:cubicBezTo>
                  <a:cubicBezTo>
                    <a:pt x="33" y="22"/>
                    <a:pt x="23" y="32"/>
                    <a:pt x="23" y="46"/>
                  </a:cubicBezTo>
                  <a:cubicBezTo>
                    <a:pt x="23" y="60"/>
                    <a:pt x="33" y="70"/>
                    <a:pt x="46" y="70"/>
                  </a:cubicBezTo>
                  <a:cubicBezTo>
                    <a:pt x="59" y="70"/>
                    <a:pt x="70" y="60"/>
                    <a:pt x="70" y="46"/>
                  </a:cubicBezTo>
                  <a:close/>
                </a:path>
              </a:pathLst>
            </a:custGeom>
            <a:solidFill>
              <a:srgbClr val="11111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170" name="Rectangle 76"/>
            <p:cNvSpPr>
              <a:spLocks noChangeArrowheads="1"/>
            </p:cNvSpPr>
            <p:nvPr/>
          </p:nvSpPr>
          <p:spPr bwMode="auto">
            <a:xfrm>
              <a:off x="-1306512" y="9282113"/>
              <a:ext cx="41275" cy="227013"/>
            </a:xfrm>
            <a:prstGeom prst="rect">
              <a:avLst/>
            </a:prstGeom>
            <a:solidFill>
              <a:srgbClr val="11111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171" name="Freeform 77"/>
            <p:cNvSpPr>
              <a:spLocks noEditPoints="1"/>
            </p:cNvSpPr>
            <p:nvPr/>
          </p:nvSpPr>
          <p:spPr bwMode="auto">
            <a:xfrm>
              <a:off x="-1241425" y="9350376"/>
              <a:ext cx="165100" cy="165100"/>
            </a:xfrm>
            <a:custGeom>
              <a:avLst/>
              <a:gdLst>
                <a:gd name="T0" fmla="*/ 0 w 92"/>
                <a:gd name="T1" fmla="*/ 46 h 92"/>
                <a:gd name="T2" fmla="*/ 46 w 92"/>
                <a:gd name="T3" fmla="*/ 0 h 92"/>
                <a:gd name="T4" fmla="*/ 92 w 92"/>
                <a:gd name="T5" fmla="*/ 46 h 92"/>
                <a:gd name="T6" fmla="*/ 46 w 92"/>
                <a:gd name="T7" fmla="*/ 92 h 92"/>
                <a:gd name="T8" fmla="*/ 0 w 92"/>
                <a:gd name="T9" fmla="*/ 46 h 92"/>
                <a:gd name="T10" fmla="*/ 70 w 92"/>
                <a:gd name="T11" fmla="*/ 46 h 92"/>
                <a:gd name="T12" fmla="*/ 70 w 92"/>
                <a:gd name="T13" fmla="*/ 46 h 92"/>
                <a:gd name="T14" fmla="*/ 46 w 92"/>
                <a:gd name="T15" fmla="*/ 22 h 92"/>
                <a:gd name="T16" fmla="*/ 23 w 92"/>
                <a:gd name="T17" fmla="*/ 46 h 92"/>
                <a:gd name="T18" fmla="*/ 46 w 92"/>
                <a:gd name="T19" fmla="*/ 70 h 92"/>
                <a:gd name="T20" fmla="*/ 70 w 92"/>
                <a:gd name="T21" fmla="*/ 46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92" h="92">
                  <a:moveTo>
                    <a:pt x="0" y="46"/>
                  </a:moveTo>
                  <a:cubicBezTo>
                    <a:pt x="0" y="20"/>
                    <a:pt x="21" y="0"/>
                    <a:pt x="46" y="0"/>
                  </a:cubicBezTo>
                  <a:cubicBezTo>
                    <a:pt x="72" y="0"/>
                    <a:pt x="92" y="20"/>
                    <a:pt x="92" y="46"/>
                  </a:cubicBezTo>
                  <a:cubicBezTo>
                    <a:pt x="92" y="72"/>
                    <a:pt x="72" y="92"/>
                    <a:pt x="46" y="92"/>
                  </a:cubicBezTo>
                  <a:cubicBezTo>
                    <a:pt x="21" y="92"/>
                    <a:pt x="0" y="72"/>
                    <a:pt x="0" y="46"/>
                  </a:cubicBezTo>
                  <a:close/>
                  <a:moveTo>
                    <a:pt x="70" y="46"/>
                  </a:moveTo>
                  <a:lnTo>
                    <a:pt x="70" y="46"/>
                  </a:lnTo>
                  <a:cubicBezTo>
                    <a:pt x="70" y="32"/>
                    <a:pt x="60" y="22"/>
                    <a:pt x="46" y="22"/>
                  </a:cubicBezTo>
                  <a:cubicBezTo>
                    <a:pt x="33" y="22"/>
                    <a:pt x="23" y="32"/>
                    <a:pt x="23" y="46"/>
                  </a:cubicBezTo>
                  <a:cubicBezTo>
                    <a:pt x="23" y="60"/>
                    <a:pt x="33" y="70"/>
                    <a:pt x="46" y="70"/>
                  </a:cubicBezTo>
                  <a:cubicBezTo>
                    <a:pt x="60" y="70"/>
                    <a:pt x="70" y="60"/>
                    <a:pt x="70" y="46"/>
                  </a:cubicBezTo>
                  <a:close/>
                </a:path>
              </a:pathLst>
            </a:custGeom>
            <a:solidFill>
              <a:srgbClr val="11111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172" name="Freeform 78"/>
            <p:cNvSpPr>
              <a:spLocks noEditPoints="1"/>
            </p:cNvSpPr>
            <p:nvPr/>
          </p:nvSpPr>
          <p:spPr bwMode="auto">
            <a:xfrm>
              <a:off x="-1058862" y="9350376"/>
              <a:ext cx="165100" cy="225425"/>
            </a:xfrm>
            <a:custGeom>
              <a:avLst/>
              <a:gdLst>
                <a:gd name="T0" fmla="*/ 93 w 93"/>
                <a:gd name="T1" fmla="*/ 2 h 126"/>
                <a:gd name="T2" fmla="*/ 93 w 93"/>
                <a:gd name="T3" fmla="*/ 85 h 126"/>
                <a:gd name="T4" fmla="*/ 48 w 93"/>
                <a:gd name="T5" fmla="*/ 126 h 126"/>
                <a:gd name="T6" fmla="*/ 6 w 93"/>
                <a:gd name="T7" fmla="*/ 105 h 126"/>
                <a:gd name="T8" fmla="*/ 25 w 93"/>
                <a:gd name="T9" fmla="*/ 94 h 126"/>
                <a:gd name="T10" fmla="*/ 48 w 93"/>
                <a:gd name="T11" fmla="*/ 106 h 126"/>
                <a:gd name="T12" fmla="*/ 71 w 93"/>
                <a:gd name="T13" fmla="*/ 85 h 126"/>
                <a:gd name="T14" fmla="*/ 71 w 93"/>
                <a:gd name="T15" fmla="*/ 76 h 126"/>
                <a:gd name="T16" fmla="*/ 43 w 93"/>
                <a:gd name="T17" fmla="*/ 89 h 126"/>
                <a:gd name="T18" fmla="*/ 0 w 93"/>
                <a:gd name="T19" fmla="*/ 44 h 126"/>
                <a:gd name="T20" fmla="*/ 43 w 93"/>
                <a:gd name="T21" fmla="*/ 0 h 126"/>
                <a:gd name="T22" fmla="*/ 71 w 93"/>
                <a:gd name="T23" fmla="*/ 13 h 126"/>
                <a:gd name="T24" fmla="*/ 71 w 93"/>
                <a:gd name="T25" fmla="*/ 2 h 126"/>
                <a:gd name="T26" fmla="*/ 93 w 93"/>
                <a:gd name="T27" fmla="*/ 2 h 126"/>
                <a:gd name="T28" fmla="*/ 71 w 93"/>
                <a:gd name="T29" fmla="*/ 44 h 126"/>
                <a:gd name="T30" fmla="*/ 71 w 93"/>
                <a:gd name="T31" fmla="*/ 44 h 126"/>
                <a:gd name="T32" fmla="*/ 47 w 93"/>
                <a:gd name="T33" fmla="*/ 21 h 126"/>
                <a:gd name="T34" fmla="*/ 22 w 93"/>
                <a:gd name="T35" fmla="*/ 44 h 126"/>
                <a:gd name="T36" fmla="*/ 47 w 93"/>
                <a:gd name="T37" fmla="*/ 68 h 126"/>
                <a:gd name="T38" fmla="*/ 71 w 93"/>
                <a:gd name="T39" fmla="*/ 44 h 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93" h="126">
                  <a:moveTo>
                    <a:pt x="93" y="2"/>
                  </a:moveTo>
                  <a:lnTo>
                    <a:pt x="93" y="85"/>
                  </a:lnTo>
                  <a:cubicBezTo>
                    <a:pt x="93" y="114"/>
                    <a:pt x="71" y="126"/>
                    <a:pt x="48" y="126"/>
                  </a:cubicBezTo>
                  <a:cubicBezTo>
                    <a:pt x="29" y="126"/>
                    <a:pt x="14" y="119"/>
                    <a:pt x="6" y="105"/>
                  </a:cubicBezTo>
                  <a:lnTo>
                    <a:pt x="25" y="94"/>
                  </a:lnTo>
                  <a:cubicBezTo>
                    <a:pt x="29" y="101"/>
                    <a:pt x="35" y="106"/>
                    <a:pt x="48" y="106"/>
                  </a:cubicBezTo>
                  <a:cubicBezTo>
                    <a:pt x="62" y="106"/>
                    <a:pt x="71" y="99"/>
                    <a:pt x="71" y="85"/>
                  </a:cubicBezTo>
                  <a:lnTo>
                    <a:pt x="71" y="76"/>
                  </a:lnTo>
                  <a:cubicBezTo>
                    <a:pt x="65" y="84"/>
                    <a:pt x="56" y="89"/>
                    <a:pt x="43" y="89"/>
                  </a:cubicBezTo>
                  <a:cubicBezTo>
                    <a:pt x="19" y="89"/>
                    <a:pt x="0" y="69"/>
                    <a:pt x="0" y="44"/>
                  </a:cubicBezTo>
                  <a:cubicBezTo>
                    <a:pt x="0" y="20"/>
                    <a:pt x="19" y="0"/>
                    <a:pt x="43" y="0"/>
                  </a:cubicBezTo>
                  <a:cubicBezTo>
                    <a:pt x="56" y="0"/>
                    <a:pt x="65" y="5"/>
                    <a:pt x="71" y="13"/>
                  </a:cubicBezTo>
                  <a:lnTo>
                    <a:pt x="71" y="2"/>
                  </a:lnTo>
                  <a:lnTo>
                    <a:pt x="93" y="2"/>
                  </a:lnTo>
                  <a:close/>
                  <a:moveTo>
                    <a:pt x="71" y="44"/>
                  </a:moveTo>
                  <a:lnTo>
                    <a:pt x="71" y="44"/>
                  </a:lnTo>
                  <a:cubicBezTo>
                    <a:pt x="71" y="31"/>
                    <a:pt x="61" y="21"/>
                    <a:pt x="47" y="21"/>
                  </a:cubicBezTo>
                  <a:cubicBezTo>
                    <a:pt x="33" y="21"/>
                    <a:pt x="22" y="31"/>
                    <a:pt x="22" y="44"/>
                  </a:cubicBezTo>
                  <a:cubicBezTo>
                    <a:pt x="22" y="58"/>
                    <a:pt x="33" y="68"/>
                    <a:pt x="47" y="68"/>
                  </a:cubicBezTo>
                  <a:cubicBezTo>
                    <a:pt x="61" y="68"/>
                    <a:pt x="71" y="58"/>
                    <a:pt x="71" y="44"/>
                  </a:cubicBezTo>
                  <a:close/>
                </a:path>
              </a:pathLst>
            </a:custGeom>
            <a:solidFill>
              <a:srgbClr val="11111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173" name="Freeform 79"/>
            <p:cNvSpPr>
              <a:spLocks noEditPoints="1"/>
            </p:cNvSpPr>
            <p:nvPr/>
          </p:nvSpPr>
          <p:spPr bwMode="auto">
            <a:xfrm>
              <a:off x="-858837" y="9291638"/>
              <a:ext cx="58738" cy="217488"/>
            </a:xfrm>
            <a:custGeom>
              <a:avLst/>
              <a:gdLst>
                <a:gd name="T0" fmla="*/ 0 w 33"/>
                <a:gd name="T1" fmla="*/ 35 h 122"/>
                <a:gd name="T2" fmla="*/ 22 w 33"/>
                <a:gd name="T3" fmla="*/ 35 h 122"/>
                <a:gd name="T4" fmla="*/ 22 w 33"/>
                <a:gd name="T5" fmla="*/ 122 h 122"/>
                <a:gd name="T6" fmla="*/ 0 w 33"/>
                <a:gd name="T7" fmla="*/ 122 h 122"/>
                <a:gd name="T8" fmla="*/ 0 w 33"/>
                <a:gd name="T9" fmla="*/ 35 h 122"/>
                <a:gd name="T10" fmla="*/ 22 w 33"/>
                <a:gd name="T11" fmla="*/ 26 h 122"/>
                <a:gd name="T12" fmla="*/ 22 w 33"/>
                <a:gd name="T13" fmla="*/ 26 h 122"/>
                <a:gd name="T14" fmla="*/ 33 w 33"/>
                <a:gd name="T15" fmla="*/ 0 h 122"/>
                <a:gd name="T16" fmla="*/ 7 w 33"/>
                <a:gd name="T17" fmla="*/ 0 h 122"/>
                <a:gd name="T18" fmla="*/ 0 w 33"/>
                <a:gd name="T19" fmla="*/ 26 h 122"/>
                <a:gd name="T20" fmla="*/ 22 w 33"/>
                <a:gd name="T21" fmla="*/ 26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3" h="122">
                  <a:moveTo>
                    <a:pt x="0" y="35"/>
                  </a:moveTo>
                  <a:lnTo>
                    <a:pt x="22" y="35"/>
                  </a:lnTo>
                  <a:lnTo>
                    <a:pt x="22" y="122"/>
                  </a:lnTo>
                  <a:lnTo>
                    <a:pt x="0" y="122"/>
                  </a:lnTo>
                  <a:lnTo>
                    <a:pt x="0" y="35"/>
                  </a:lnTo>
                  <a:close/>
                  <a:moveTo>
                    <a:pt x="22" y="26"/>
                  </a:moveTo>
                  <a:lnTo>
                    <a:pt x="22" y="26"/>
                  </a:lnTo>
                  <a:lnTo>
                    <a:pt x="33" y="0"/>
                  </a:lnTo>
                  <a:lnTo>
                    <a:pt x="7" y="0"/>
                  </a:lnTo>
                  <a:lnTo>
                    <a:pt x="0" y="26"/>
                  </a:lnTo>
                  <a:lnTo>
                    <a:pt x="22" y="26"/>
                  </a:lnTo>
                  <a:close/>
                </a:path>
              </a:pathLst>
            </a:custGeom>
            <a:solidFill>
              <a:srgbClr val="11111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174" name="Freeform 80"/>
            <p:cNvSpPr>
              <a:spLocks noEditPoints="1"/>
            </p:cNvSpPr>
            <p:nvPr/>
          </p:nvSpPr>
          <p:spPr bwMode="auto">
            <a:xfrm>
              <a:off x="-793750" y="9350376"/>
              <a:ext cx="165100" cy="165100"/>
            </a:xfrm>
            <a:custGeom>
              <a:avLst/>
              <a:gdLst>
                <a:gd name="T0" fmla="*/ 93 w 93"/>
                <a:gd name="T1" fmla="*/ 2 h 92"/>
                <a:gd name="T2" fmla="*/ 93 w 93"/>
                <a:gd name="T3" fmla="*/ 89 h 92"/>
                <a:gd name="T4" fmla="*/ 70 w 93"/>
                <a:gd name="T5" fmla="*/ 89 h 92"/>
                <a:gd name="T6" fmla="*/ 70 w 93"/>
                <a:gd name="T7" fmla="*/ 79 h 92"/>
                <a:gd name="T8" fmla="*/ 42 w 93"/>
                <a:gd name="T9" fmla="*/ 92 h 92"/>
                <a:gd name="T10" fmla="*/ 0 w 93"/>
                <a:gd name="T11" fmla="*/ 46 h 92"/>
                <a:gd name="T12" fmla="*/ 42 w 93"/>
                <a:gd name="T13" fmla="*/ 0 h 92"/>
                <a:gd name="T14" fmla="*/ 70 w 93"/>
                <a:gd name="T15" fmla="*/ 12 h 92"/>
                <a:gd name="T16" fmla="*/ 70 w 93"/>
                <a:gd name="T17" fmla="*/ 2 h 92"/>
                <a:gd name="T18" fmla="*/ 93 w 93"/>
                <a:gd name="T19" fmla="*/ 2 h 92"/>
                <a:gd name="T20" fmla="*/ 70 w 93"/>
                <a:gd name="T21" fmla="*/ 46 h 92"/>
                <a:gd name="T22" fmla="*/ 70 w 93"/>
                <a:gd name="T23" fmla="*/ 46 h 92"/>
                <a:gd name="T24" fmla="*/ 46 w 93"/>
                <a:gd name="T25" fmla="*/ 21 h 92"/>
                <a:gd name="T26" fmla="*/ 22 w 93"/>
                <a:gd name="T27" fmla="*/ 46 h 92"/>
                <a:gd name="T28" fmla="*/ 46 w 93"/>
                <a:gd name="T29" fmla="*/ 70 h 92"/>
                <a:gd name="T30" fmla="*/ 70 w 93"/>
                <a:gd name="T31" fmla="*/ 46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93" h="92">
                  <a:moveTo>
                    <a:pt x="93" y="2"/>
                  </a:moveTo>
                  <a:lnTo>
                    <a:pt x="93" y="89"/>
                  </a:lnTo>
                  <a:lnTo>
                    <a:pt x="70" y="89"/>
                  </a:lnTo>
                  <a:lnTo>
                    <a:pt x="70" y="79"/>
                  </a:lnTo>
                  <a:cubicBezTo>
                    <a:pt x="64" y="87"/>
                    <a:pt x="55" y="92"/>
                    <a:pt x="42" y="92"/>
                  </a:cubicBezTo>
                  <a:cubicBezTo>
                    <a:pt x="19" y="92"/>
                    <a:pt x="0" y="72"/>
                    <a:pt x="0" y="46"/>
                  </a:cubicBezTo>
                  <a:cubicBezTo>
                    <a:pt x="0" y="20"/>
                    <a:pt x="19" y="0"/>
                    <a:pt x="42" y="0"/>
                  </a:cubicBezTo>
                  <a:cubicBezTo>
                    <a:pt x="55" y="0"/>
                    <a:pt x="64" y="5"/>
                    <a:pt x="70" y="12"/>
                  </a:cubicBezTo>
                  <a:lnTo>
                    <a:pt x="70" y="2"/>
                  </a:lnTo>
                  <a:lnTo>
                    <a:pt x="93" y="2"/>
                  </a:lnTo>
                  <a:close/>
                  <a:moveTo>
                    <a:pt x="70" y="46"/>
                  </a:moveTo>
                  <a:lnTo>
                    <a:pt x="70" y="46"/>
                  </a:lnTo>
                  <a:cubicBezTo>
                    <a:pt x="70" y="31"/>
                    <a:pt x="60" y="21"/>
                    <a:pt x="46" y="21"/>
                  </a:cubicBezTo>
                  <a:cubicBezTo>
                    <a:pt x="32" y="21"/>
                    <a:pt x="22" y="31"/>
                    <a:pt x="22" y="46"/>
                  </a:cubicBezTo>
                  <a:cubicBezTo>
                    <a:pt x="22" y="60"/>
                    <a:pt x="32" y="70"/>
                    <a:pt x="46" y="70"/>
                  </a:cubicBezTo>
                  <a:cubicBezTo>
                    <a:pt x="60" y="70"/>
                    <a:pt x="70" y="60"/>
                    <a:pt x="70" y="46"/>
                  </a:cubicBezTo>
                  <a:close/>
                </a:path>
              </a:pathLst>
            </a:custGeom>
            <a:solidFill>
              <a:srgbClr val="11111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</p:grpSp>
      <p:sp>
        <p:nvSpPr>
          <p:cNvPr id="175" name="Rectangle 5"/>
          <p:cNvSpPr>
            <a:spLocks noChangeArrowheads="1"/>
          </p:cNvSpPr>
          <p:nvPr/>
        </p:nvSpPr>
        <p:spPr bwMode="auto">
          <a:xfrm>
            <a:off x="317499" y="3502254"/>
            <a:ext cx="6205537" cy="3105150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41510068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796095" y="328613"/>
            <a:ext cx="5308600" cy="9424988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AR"/>
          </a:p>
        </p:txBody>
      </p:sp>
      <p:sp>
        <p:nvSpPr>
          <p:cNvPr id="8" name="Rectangle 8"/>
          <p:cNvSpPr>
            <a:spLocks noChangeArrowheads="1"/>
          </p:cNvSpPr>
          <p:nvPr/>
        </p:nvSpPr>
        <p:spPr bwMode="auto">
          <a:xfrm>
            <a:off x="1376415" y="4353173"/>
            <a:ext cx="4067015" cy="3253576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AR"/>
          </a:p>
        </p:txBody>
      </p:sp>
      <p:sp>
        <p:nvSpPr>
          <p:cNvPr id="91" name="Rectangle 73"/>
          <p:cNvSpPr>
            <a:spLocks noChangeArrowheads="1"/>
          </p:cNvSpPr>
          <p:nvPr/>
        </p:nvSpPr>
        <p:spPr bwMode="auto">
          <a:xfrm>
            <a:off x="1629569" y="5810471"/>
            <a:ext cx="3582988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4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1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28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86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743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200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657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0" algn="ctr" defTabSz="914400"/>
            <a:r>
              <a:rPr kumimoji="0" lang="es-AR" altLang="es-AR" sz="200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latin typeface="Gilroy-Regular" panose="00000500000000000000" pitchFamily="2" charset="0"/>
              </a:rPr>
              <a:t>(Colocar imagen</a:t>
            </a:r>
            <a:r>
              <a:rPr kumimoji="0" lang="es-AR" altLang="es-AR" sz="2000" i="0" u="none" strike="noStrike" cap="none" normalizeH="0" dirty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latin typeface="Gilroy-Regular" panose="00000500000000000000" pitchFamily="2" charset="0"/>
              </a:rPr>
              <a:t> </a:t>
            </a:r>
            <a:r>
              <a:rPr kumimoji="0" lang="es-AR" altLang="es-AR" sz="200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latin typeface="Gilroy-Regular" panose="00000500000000000000" pitchFamily="2" charset="0"/>
              </a:rPr>
              <a:t>aquí)</a:t>
            </a:r>
            <a:endParaRPr lang="es-AR" altLang="es-AR" sz="2000" dirty="0">
              <a:solidFill>
                <a:schemeClr val="bg1">
                  <a:lumMod val="50000"/>
                </a:schemeClr>
              </a:solidFill>
              <a:latin typeface="Gilroy-Regular" panose="00000500000000000000" pitchFamily="2" charset="0"/>
            </a:endParaRPr>
          </a:p>
        </p:txBody>
      </p:sp>
      <p:sp>
        <p:nvSpPr>
          <p:cNvPr id="22" name="Rectangle 73"/>
          <p:cNvSpPr>
            <a:spLocks noChangeArrowheads="1"/>
          </p:cNvSpPr>
          <p:nvPr/>
        </p:nvSpPr>
        <p:spPr bwMode="auto">
          <a:xfrm>
            <a:off x="1123692" y="1978427"/>
            <a:ext cx="4593155" cy="1795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4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1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28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86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743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200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657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ts val="35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AR" altLang="es-AR" sz="3300" b="0" i="0" u="none" strike="noStrike" cap="none" normalizeH="0" baseline="0" dirty="0" smtClean="0">
                <a:ln>
                  <a:noFill/>
                </a:ln>
                <a:effectLst/>
                <a:latin typeface="Gilroy-Regular" panose="00000500000000000000" pitchFamily="2" charset="0"/>
              </a:rPr>
              <a:t>¡Formamos parte de</a:t>
            </a:r>
          </a:p>
          <a:p>
            <a:pPr algn="ctr" defTabSz="914400">
              <a:lnSpc>
                <a:spcPts val="3500"/>
              </a:lnSpc>
            </a:pPr>
            <a:r>
              <a:rPr kumimoji="0" lang="es-AR" altLang="es-AR" sz="3300" b="1" i="0" u="none" strike="noStrike" cap="none" normalizeH="0" baseline="0" dirty="0" smtClean="0">
                <a:ln>
                  <a:noFill/>
                </a:ln>
                <a:effectLst/>
                <a:latin typeface="Gilroy-Bold" panose="00000800000000000000" pitchFamily="2" charset="0"/>
              </a:rPr>
              <a:t>Los Mejores Lugares </a:t>
            </a:r>
            <a:br>
              <a:rPr kumimoji="0" lang="es-AR" altLang="es-AR" sz="3300" b="1" i="0" u="none" strike="noStrike" cap="none" normalizeH="0" baseline="0" dirty="0" smtClean="0">
                <a:ln>
                  <a:noFill/>
                </a:ln>
                <a:effectLst/>
                <a:latin typeface="Gilroy-Bold" panose="00000800000000000000" pitchFamily="2" charset="0"/>
              </a:rPr>
            </a:br>
            <a:r>
              <a:rPr kumimoji="0" lang="es-AR" altLang="es-AR" sz="3300" b="1" i="0" u="none" strike="noStrike" cap="none" normalizeH="0" baseline="0" dirty="0" smtClean="0">
                <a:ln>
                  <a:noFill/>
                </a:ln>
                <a:effectLst/>
                <a:latin typeface="Gilroy-Bold" panose="00000800000000000000" pitchFamily="2" charset="0"/>
              </a:rPr>
              <a:t>para</a:t>
            </a:r>
            <a:r>
              <a:rPr lang="es-AR" altLang="es-AR" sz="3300" b="1" dirty="0">
                <a:latin typeface="Gilroy-Bold" panose="00000800000000000000" pitchFamily="2" charset="0"/>
              </a:rPr>
              <a:t> </a:t>
            </a:r>
            <a:r>
              <a:rPr lang="es-AR" altLang="es-AR" sz="3300" b="1" dirty="0" smtClean="0">
                <a:latin typeface="Gilroy-Bold" panose="00000800000000000000" pitchFamily="2" charset="0"/>
              </a:rPr>
              <a:t>Trabajar</a:t>
            </a:r>
            <a:r>
              <a:rPr kumimoji="0" lang="es-AR" altLang="es-AR" sz="3300" b="0" i="0" u="none" strike="noStrike" cap="none" normalizeH="0" baseline="0" dirty="0" smtClean="0">
                <a:ln>
                  <a:noFill/>
                </a:ln>
                <a:effectLst/>
                <a:latin typeface="Gilroy-Regular" panose="00000500000000000000" pitchFamily="2" charset="0"/>
              </a:rPr>
              <a:t>™ </a:t>
            </a:r>
            <a:r>
              <a:rPr kumimoji="0" lang="es-AR" altLang="es-AR" sz="3300" b="1" i="0" u="none" strike="noStrike" cap="none" normalizeH="0" baseline="0" dirty="0" smtClean="0">
                <a:ln>
                  <a:noFill/>
                </a:ln>
                <a:effectLst/>
                <a:latin typeface="Gilroy-Bold" panose="00000800000000000000" pitchFamily="2" charset="0"/>
              </a:rPr>
              <a:t>en </a:t>
            </a:r>
            <a:r>
              <a:rPr kumimoji="0" lang="es-AR" altLang="es-AR" sz="33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Gilroy-Bold" panose="00000800000000000000" pitchFamily="2" charset="0"/>
              </a:rPr>
              <a:t/>
            </a:r>
            <a:br>
              <a:rPr kumimoji="0" lang="es-AR" altLang="es-AR" sz="33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Gilroy-Bold" panose="00000800000000000000" pitchFamily="2" charset="0"/>
              </a:rPr>
            </a:br>
            <a:r>
              <a:rPr kumimoji="0" lang="es-AR" altLang="es-AR" sz="3300" b="1" i="0" u="none" strike="noStrike" cap="none" normalizeH="0" baseline="0" dirty="0" smtClean="0">
                <a:ln>
                  <a:noFill/>
                </a:ln>
                <a:solidFill>
                  <a:srgbClr val="FF1628"/>
                </a:solidFill>
                <a:effectLst/>
                <a:latin typeface="Gilroy-Bold" panose="00000800000000000000" pitchFamily="2" charset="0"/>
              </a:rPr>
              <a:t>Tecnología </a:t>
            </a:r>
            <a:r>
              <a:rPr kumimoji="0" lang="es-AR" altLang="es-AR" sz="3300" b="1" i="0" u="none" strike="noStrike" cap="none" normalizeH="0" baseline="0" dirty="0" smtClean="0">
                <a:ln>
                  <a:noFill/>
                </a:ln>
                <a:solidFill>
                  <a:srgbClr val="FF1628"/>
                </a:solidFill>
                <a:effectLst/>
                <a:latin typeface="Gilroy-Bold" panose="00000800000000000000" pitchFamily="2" charset="0"/>
              </a:rPr>
              <a:t>2023</a:t>
            </a:r>
            <a:r>
              <a:rPr kumimoji="0" lang="es-AR" altLang="es-AR" sz="3300" b="1" i="0" u="none" strike="noStrike" cap="none" normalizeH="0" baseline="0" dirty="0" smtClean="0">
                <a:ln>
                  <a:noFill/>
                </a:ln>
                <a:effectLst/>
                <a:latin typeface="Gilroy-Bold" panose="00000800000000000000" pitchFamily="2" charset="0"/>
              </a:rPr>
              <a:t>!</a:t>
            </a:r>
            <a:endParaRPr lang="es-AR" altLang="es-AR" sz="3300" b="1" dirty="0">
              <a:latin typeface="Gilroy-Bold" panose="00000800000000000000" pitchFamily="2" charset="0"/>
            </a:endParaRPr>
          </a:p>
        </p:txBody>
      </p:sp>
      <p:sp>
        <p:nvSpPr>
          <p:cNvPr id="6" name="Rectangle 6"/>
          <p:cNvSpPr>
            <a:spLocks noChangeArrowheads="1"/>
          </p:cNvSpPr>
          <p:nvPr/>
        </p:nvSpPr>
        <p:spPr bwMode="auto">
          <a:xfrm>
            <a:off x="766763" y="8004312"/>
            <a:ext cx="5308600" cy="1749287"/>
          </a:xfrm>
          <a:prstGeom prst="rect">
            <a:avLst/>
          </a:prstGeom>
          <a:solidFill>
            <a:srgbClr val="FF1628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AR"/>
          </a:p>
        </p:txBody>
      </p:sp>
      <p:sp>
        <p:nvSpPr>
          <p:cNvPr id="23" name="Rectángulo 22"/>
          <p:cNvSpPr/>
          <p:nvPr/>
        </p:nvSpPr>
        <p:spPr>
          <a:xfrm>
            <a:off x="2046000" y="4187520"/>
            <a:ext cx="331304" cy="331304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24" name="Rectángulo 23"/>
          <p:cNvSpPr/>
          <p:nvPr/>
        </p:nvSpPr>
        <p:spPr>
          <a:xfrm>
            <a:off x="1731506" y="4187520"/>
            <a:ext cx="331304" cy="331304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25" name="Rectángulo 24"/>
          <p:cNvSpPr/>
          <p:nvPr/>
        </p:nvSpPr>
        <p:spPr>
          <a:xfrm>
            <a:off x="4881253" y="9422295"/>
            <a:ext cx="331304" cy="33130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grpSp>
        <p:nvGrpSpPr>
          <p:cNvPr id="2" name="Grupo 1"/>
          <p:cNvGrpSpPr/>
          <p:nvPr/>
        </p:nvGrpSpPr>
        <p:grpSpPr>
          <a:xfrm>
            <a:off x="2988375" y="331436"/>
            <a:ext cx="881614" cy="881617"/>
            <a:chOff x="3802115" y="942960"/>
            <a:chExt cx="662608" cy="662610"/>
          </a:xfrm>
        </p:grpSpPr>
        <p:sp>
          <p:nvSpPr>
            <p:cNvPr id="26" name="Rectángulo 25"/>
            <p:cNvSpPr/>
            <p:nvPr/>
          </p:nvSpPr>
          <p:spPr>
            <a:xfrm>
              <a:off x="3802115" y="1274266"/>
              <a:ext cx="331304" cy="331304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sp>
          <p:nvSpPr>
            <p:cNvPr id="27" name="Rectángulo 26"/>
            <p:cNvSpPr/>
            <p:nvPr/>
          </p:nvSpPr>
          <p:spPr>
            <a:xfrm>
              <a:off x="4133419" y="942960"/>
              <a:ext cx="331304" cy="331304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</p:grpSp>
      <p:sp>
        <p:nvSpPr>
          <p:cNvPr id="13" name="Rectangle 5"/>
          <p:cNvSpPr>
            <a:spLocks noChangeArrowheads="1"/>
          </p:cNvSpPr>
          <p:nvPr/>
        </p:nvSpPr>
        <p:spPr bwMode="auto">
          <a:xfrm>
            <a:off x="781429" y="328613"/>
            <a:ext cx="5308600" cy="9424988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AR"/>
          </a:p>
        </p:txBody>
      </p:sp>
      <p:sp>
        <p:nvSpPr>
          <p:cNvPr id="14" name="Rectángulo 13"/>
          <p:cNvSpPr/>
          <p:nvPr/>
        </p:nvSpPr>
        <p:spPr>
          <a:xfrm>
            <a:off x="5212557" y="9090991"/>
            <a:ext cx="331304" cy="33130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grpSp>
        <p:nvGrpSpPr>
          <p:cNvPr id="100" name="Grupo 99"/>
          <p:cNvGrpSpPr/>
          <p:nvPr/>
        </p:nvGrpSpPr>
        <p:grpSpPr>
          <a:xfrm>
            <a:off x="2332387" y="6948701"/>
            <a:ext cx="2179204" cy="2055926"/>
            <a:chOff x="-2995612" y="7105651"/>
            <a:chExt cx="5303838" cy="5003800"/>
          </a:xfrm>
        </p:grpSpPr>
        <p:sp>
          <p:nvSpPr>
            <p:cNvPr id="101" name="Rectangle 5"/>
            <p:cNvSpPr>
              <a:spLocks noChangeArrowheads="1"/>
            </p:cNvSpPr>
            <p:nvPr/>
          </p:nvSpPr>
          <p:spPr bwMode="auto">
            <a:xfrm>
              <a:off x="-2995612" y="7105651"/>
              <a:ext cx="4992688" cy="5003800"/>
            </a:xfrm>
            <a:prstGeom prst="rect">
              <a:avLst/>
            </a:prstGeom>
            <a:solidFill>
              <a:srgbClr val="5D21B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102" name="Freeform 6"/>
            <p:cNvSpPr>
              <a:spLocks noEditPoints="1"/>
            </p:cNvSpPr>
            <p:nvPr/>
          </p:nvSpPr>
          <p:spPr bwMode="auto">
            <a:xfrm>
              <a:off x="-400050" y="11036301"/>
              <a:ext cx="265113" cy="280988"/>
            </a:xfrm>
            <a:custGeom>
              <a:avLst/>
              <a:gdLst>
                <a:gd name="T0" fmla="*/ 106 w 149"/>
                <a:gd name="T1" fmla="*/ 129 h 157"/>
                <a:gd name="T2" fmla="*/ 43 w 149"/>
                <a:gd name="T3" fmla="*/ 129 h 157"/>
                <a:gd name="T4" fmla="*/ 34 w 149"/>
                <a:gd name="T5" fmla="*/ 157 h 157"/>
                <a:gd name="T6" fmla="*/ 0 w 149"/>
                <a:gd name="T7" fmla="*/ 157 h 157"/>
                <a:gd name="T8" fmla="*/ 55 w 149"/>
                <a:gd name="T9" fmla="*/ 0 h 157"/>
                <a:gd name="T10" fmla="*/ 94 w 149"/>
                <a:gd name="T11" fmla="*/ 0 h 157"/>
                <a:gd name="T12" fmla="*/ 149 w 149"/>
                <a:gd name="T13" fmla="*/ 157 h 157"/>
                <a:gd name="T14" fmla="*/ 115 w 149"/>
                <a:gd name="T15" fmla="*/ 157 h 157"/>
                <a:gd name="T16" fmla="*/ 106 w 149"/>
                <a:gd name="T17" fmla="*/ 129 h 157"/>
                <a:gd name="T18" fmla="*/ 96 w 149"/>
                <a:gd name="T19" fmla="*/ 100 h 157"/>
                <a:gd name="T20" fmla="*/ 96 w 149"/>
                <a:gd name="T21" fmla="*/ 100 h 157"/>
                <a:gd name="T22" fmla="*/ 75 w 149"/>
                <a:gd name="T23" fmla="*/ 36 h 157"/>
                <a:gd name="T24" fmla="*/ 53 w 149"/>
                <a:gd name="T25" fmla="*/ 100 h 157"/>
                <a:gd name="T26" fmla="*/ 96 w 149"/>
                <a:gd name="T27" fmla="*/ 100 h 1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49" h="157">
                  <a:moveTo>
                    <a:pt x="106" y="129"/>
                  </a:moveTo>
                  <a:lnTo>
                    <a:pt x="43" y="129"/>
                  </a:lnTo>
                  <a:lnTo>
                    <a:pt x="34" y="157"/>
                  </a:lnTo>
                  <a:lnTo>
                    <a:pt x="0" y="157"/>
                  </a:lnTo>
                  <a:lnTo>
                    <a:pt x="55" y="0"/>
                  </a:lnTo>
                  <a:lnTo>
                    <a:pt x="94" y="0"/>
                  </a:lnTo>
                  <a:lnTo>
                    <a:pt x="149" y="157"/>
                  </a:lnTo>
                  <a:lnTo>
                    <a:pt x="115" y="157"/>
                  </a:lnTo>
                  <a:lnTo>
                    <a:pt x="106" y="129"/>
                  </a:lnTo>
                  <a:close/>
                  <a:moveTo>
                    <a:pt x="96" y="100"/>
                  </a:moveTo>
                  <a:lnTo>
                    <a:pt x="96" y="100"/>
                  </a:lnTo>
                  <a:lnTo>
                    <a:pt x="75" y="36"/>
                  </a:lnTo>
                  <a:lnTo>
                    <a:pt x="53" y="100"/>
                  </a:lnTo>
                  <a:lnTo>
                    <a:pt x="96" y="10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103" name="Freeform 7"/>
            <p:cNvSpPr>
              <a:spLocks noEditPoints="1"/>
            </p:cNvSpPr>
            <p:nvPr/>
          </p:nvSpPr>
          <p:spPr bwMode="auto">
            <a:xfrm>
              <a:off x="-114300" y="11036301"/>
              <a:ext cx="211138" cy="280988"/>
            </a:xfrm>
            <a:custGeom>
              <a:avLst/>
              <a:gdLst>
                <a:gd name="T0" fmla="*/ 54 w 119"/>
                <a:gd name="T1" fmla="*/ 103 h 157"/>
                <a:gd name="T2" fmla="*/ 31 w 119"/>
                <a:gd name="T3" fmla="*/ 103 h 157"/>
                <a:gd name="T4" fmla="*/ 31 w 119"/>
                <a:gd name="T5" fmla="*/ 157 h 157"/>
                <a:gd name="T6" fmla="*/ 0 w 119"/>
                <a:gd name="T7" fmla="*/ 157 h 157"/>
                <a:gd name="T8" fmla="*/ 0 w 119"/>
                <a:gd name="T9" fmla="*/ 0 h 157"/>
                <a:gd name="T10" fmla="*/ 63 w 119"/>
                <a:gd name="T11" fmla="*/ 0 h 157"/>
                <a:gd name="T12" fmla="*/ 115 w 119"/>
                <a:gd name="T13" fmla="*/ 52 h 157"/>
                <a:gd name="T14" fmla="*/ 85 w 119"/>
                <a:gd name="T15" fmla="*/ 98 h 157"/>
                <a:gd name="T16" fmla="*/ 119 w 119"/>
                <a:gd name="T17" fmla="*/ 157 h 157"/>
                <a:gd name="T18" fmla="*/ 86 w 119"/>
                <a:gd name="T19" fmla="*/ 157 h 157"/>
                <a:gd name="T20" fmla="*/ 54 w 119"/>
                <a:gd name="T21" fmla="*/ 103 h 157"/>
                <a:gd name="T22" fmla="*/ 31 w 119"/>
                <a:gd name="T23" fmla="*/ 76 h 157"/>
                <a:gd name="T24" fmla="*/ 31 w 119"/>
                <a:gd name="T25" fmla="*/ 76 h 157"/>
                <a:gd name="T26" fmla="*/ 63 w 119"/>
                <a:gd name="T27" fmla="*/ 76 h 157"/>
                <a:gd name="T28" fmla="*/ 84 w 119"/>
                <a:gd name="T29" fmla="*/ 52 h 157"/>
                <a:gd name="T30" fmla="*/ 63 w 119"/>
                <a:gd name="T31" fmla="*/ 29 h 157"/>
                <a:gd name="T32" fmla="*/ 31 w 119"/>
                <a:gd name="T33" fmla="*/ 29 h 157"/>
                <a:gd name="T34" fmla="*/ 31 w 119"/>
                <a:gd name="T35" fmla="*/ 76 h 1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19" h="157">
                  <a:moveTo>
                    <a:pt x="54" y="103"/>
                  </a:moveTo>
                  <a:lnTo>
                    <a:pt x="31" y="103"/>
                  </a:lnTo>
                  <a:lnTo>
                    <a:pt x="31" y="157"/>
                  </a:lnTo>
                  <a:lnTo>
                    <a:pt x="0" y="157"/>
                  </a:lnTo>
                  <a:lnTo>
                    <a:pt x="0" y="0"/>
                  </a:lnTo>
                  <a:lnTo>
                    <a:pt x="63" y="0"/>
                  </a:lnTo>
                  <a:cubicBezTo>
                    <a:pt x="92" y="0"/>
                    <a:pt x="115" y="24"/>
                    <a:pt x="115" y="52"/>
                  </a:cubicBezTo>
                  <a:cubicBezTo>
                    <a:pt x="115" y="72"/>
                    <a:pt x="103" y="90"/>
                    <a:pt x="85" y="98"/>
                  </a:cubicBezTo>
                  <a:lnTo>
                    <a:pt x="119" y="157"/>
                  </a:lnTo>
                  <a:lnTo>
                    <a:pt x="86" y="157"/>
                  </a:lnTo>
                  <a:lnTo>
                    <a:pt x="54" y="103"/>
                  </a:lnTo>
                  <a:close/>
                  <a:moveTo>
                    <a:pt x="31" y="76"/>
                  </a:moveTo>
                  <a:lnTo>
                    <a:pt x="31" y="76"/>
                  </a:lnTo>
                  <a:lnTo>
                    <a:pt x="63" y="76"/>
                  </a:lnTo>
                  <a:cubicBezTo>
                    <a:pt x="74" y="76"/>
                    <a:pt x="84" y="65"/>
                    <a:pt x="84" y="52"/>
                  </a:cubicBezTo>
                  <a:cubicBezTo>
                    <a:pt x="84" y="39"/>
                    <a:pt x="74" y="29"/>
                    <a:pt x="63" y="29"/>
                  </a:cubicBezTo>
                  <a:lnTo>
                    <a:pt x="31" y="29"/>
                  </a:lnTo>
                  <a:lnTo>
                    <a:pt x="31" y="7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104" name="Freeform 8"/>
            <p:cNvSpPr>
              <a:spLocks/>
            </p:cNvSpPr>
            <p:nvPr/>
          </p:nvSpPr>
          <p:spPr bwMode="auto">
            <a:xfrm>
              <a:off x="109538" y="11031538"/>
              <a:ext cx="287338" cy="290513"/>
            </a:xfrm>
            <a:custGeom>
              <a:avLst/>
              <a:gdLst>
                <a:gd name="T0" fmla="*/ 161 w 161"/>
                <a:gd name="T1" fmla="*/ 88 h 163"/>
                <a:gd name="T2" fmla="*/ 84 w 161"/>
                <a:gd name="T3" fmla="*/ 163 h 163"/>
                <a:gd name="T4" fmla="*/ 0 w 161"/>
                <a:gd name="T5" fmla="*/ 82 h 163"/>
                <a:gd name="T6" fmla="*/ 83 w 161"/>
                <a:gd name="T7" fmla="*/ 0 h 163"/>
                <a:gd name="T8" fmla="*/ 151 w 161"/>
                <a:gd name="T9" fmla="*/ 37 h 163"/>
                <a:gd name="T10" fmla="*/ 124 w 161"/>
                <a:gd name="T11" fmla="*/ 52 h 163"/>
                <a:gd name="T12" fmla="*/ 82 w 161"/>
                <a:gd name="T13" fmla="*/ 30 h 163"/>
                <a:gd name="T14" fmla="*/ 31 w 161"/>
                <a:gd name="T15" fmla="*/ 82 h 163"/>
                <a:gd name="T16" fmla="*/ 85 w 161"/>
                <a:gd name="T17" fmla="*/ 133 h 163"/>
                <a:gd name="T18" fmla="*/ 130 w 161"/>
                <a:gd name="T19" fmla="*/ 103 h 163"/>
                <a:gd name="T20" fmla="*/ 83 w 161"/>
                <a:gd name="T21" fmla="*/ 103 h 163"/>
                <a:gd name="T22" fmla="*/ 83 w 161"/>
                <a:gd name="T23" fmla="*/ 76 h 163"/>
                <a:gd name="T24" fmla="*/ 161 w 161"/>
                <a:gd name="T25" fmla="*/ 76 h 163"/>
                <a:gd name="T26" fmla="*/ 161 w 161"/>
                <a:gd name="T27" fmla="*/ 88 h 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61" h="163">
                  <a:moveTo>
                    <a:pt x="161" y="88"/>
                  </a:moveTo>
                  <a:cubicBezTo>
                    <a:pt x="161" y="133"/>
                    <a:pt x="129" y="163"/>
                    <a:pt x="84" y="163"/>
                  </a:cubicBezTo>
                  <a:cubicBezTo>
                    <a:pt x="35" y="163"/>
                    <a:pt x="0" y="127"/>
                    <a:pt x="0" y="82"/>
                  </a:cubicBezTo>
                  <a:cubicBezTo>
                    <a:pt x="0" y="36"/>
                    <a:pt x="36" y="0"/>
                    <a:pt x="83" y="0"/>
                  </a:cubicBezTo>
                  <a:cubicBezTo>
                    <a:pt x="112" y="0"/>
                    <a:pt x="138" y="15"/>
                    <a:pt x="151" y="37"/>
                  </a:cubicBezTo>
                  <a:lnTo>
                    <a:pt x="124" y="52"/>
                  </a:lnTo>
                  <a:cubicBezTo>
                    <a:pt x="117" y="39"/>
                    <a:pt x="101" y="30"/>
                    <a:pt x="82" y="30"/>
                  </a:cubicBezTo>
                  <a:cubicBezTo>
                    <a:pt x="53" y="30"/>
                    <a:pt x="31" y="52"/>
                    <a:pt x="31" y="82"/>
                  </a:cubicBezTo>
                  <a:cubicBezTo>
                    <a:pt x="31" y="111"/>
                    <a:pt x="52" y="133"/>
                    <a:pt x="85" y="133"/>
                  </a:cubicBezTo>
                  <a:cubicBezTo>
                    <a:pt x="109" y="133"/>
                    <a:pt x="125" y="121"/>
                    <a:pt x="130" y="103"/>
                  </a:cubicBezTo>
                  <a:lnTo>
                    <a:pt x="83" y="103"/>
                  </a:lnTo>
                  <a:lnTo>
                    <a:pt x="83" y="76"/>
                  </a:lnTo>
                  <a:lnTo>
                    <a:pt x="161" y="76"/>
                  </a:lnTo>
                  <a:lnTo>
                    <a:pt x="161" y="8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105" name="Freeform 9"/>
            <p:cNvSpPr>
              <a:spLocks/>
            </p:cNvSpPr>
            <p:nvPr/>
          </p:nvSpPr>
          <p:spPr bwMode="auto">
            <a:xfrm>
              <a:off x="428625" y="11036301"/>
              <a:ext cx="173038" cy="280988"/>
            </a:xfrm>
            <a:custGeom>
              <a:avLst/>
              <a:gdLst>
                <a:gd name="T0" fmla="*/ 97 w 97"/>
                <a:gd name="T1" fmla="*/ 128 h 157"/>
                <a:gd name="T2" fmla="*/ 97 w 97"/>
                <a:gd name="T3" fmla="*/ 157 h 157"/>
                <a:gd name="T4" fmla="*/ 0 w 97"/>
                <a:gd name="T5" fmla="*/ 157 h 157"/>
                <a:gd name="T6" fmla="*/ 0 w 97"/>
                <a:gd name="T7" fmla="*/ 0 h 157"/>
                <a:gd name="T8" fmla="*/ 96 w 97"/>
                <a:gd name="T9" fmla="*/ 0 h 157"/>
                <a:gd name="T10" fmla="*/ 96 w 97"/>
                <a:gd name="T11" fmla="*/ 30 h 157"/>
                <a:gd name="T12" fmla="*/ 31 w 97"/>
                <a:gd name="T13" fmla="*/ 30 h 157"/>
                <a:gd name="T14" fmla="*/ 31 w 97"/>
                <a:gd name="T15" fmla="*/ 63 h 157"/>
                <a:gd name="T16" fmla="*/ 91 w 97"/>
                <a:gd name="T17" fmla="*/ 63 h 157"/>
                <a:gd name="T18" fmla="*/ 91 w 97"/>
                <a:gd name="T19" fmla="*/ 92 h 157"/>
                <a:gd name="T20" fmla="*/ 31 w 97"/>
                <a:gd name="T21" fmla="*/ 92 h 157"/>
                <a:gd name="T22" fmla="*/ 31 w 97"/>
                <a:gd name="T23" fmla="*/ 128 h 157"/>
                <a:gd name="T24" fmla="*/ 97 w 97"/>
                <a:gd name="T25" fmla="*/ 128 h 1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7" h="157">
                  <a:moveTo>
                    <a:pt x="97" y="128"/>
                  </a:moveTo>
                  <a:lnTo>
                    <a:pt x="97" y="157"/>
                  </a:lnTo>
                  <a:lnTo>
                    <a:pt x="0" y="157"/>
                  </a:lnTo>
                  <a:lnTo>
                    <a:pt x="0" y="0"/>
                  </a:lnTo>
                  <a:lnTo>
                    <a:pt x="96" y="0"/>
                  </a:lnTo>
                  <a:lnTo>
                    <a:pt x="96" y="30"/>
                  </a:lnTo>
                  <a:lnTo>
                    <a:pt x="31" y="30"/>
                  </a:lnTo>
                  <a:lnTo>
                    <a:pt x="31" y="63"/>
                  </a:lnTo>
                  <a:lnTo>
                    <a:pt x="91" y="63"/>
                  </a:lnTo>
                  <a:lnTo>
                    <a:pt x="91" y="92"/>
                  </a:lnTo>
                  <a:lnTo>
                    <a:pt x="31" y="92"/>
                  </a:lnTo>
                  <a:lnTo>
                    <a:pt x="31" y="128"/>
                  </a:lnTo>
                  <a:lnTo>
                    <a:pt x="97" y="12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106" name="Freeform 10"/>
            <p:cNvSpPr>
              <a:spLocks/>
            </p:cNvSpPr>
            <p:nvPr/>
          </p:nvSpPr>
          <p:spPr bwMode="auto">
            <a:xfrm>
              <a:off x="633413" y="11036301"/>
              <a:ext cx="217488" cy="280988"/>
            </a:xfrm>
            <a:custGeom>
              <a:avLst/>
              <a:gdLst>
                <a:gd name="T0" fmla="*/ 122 w 122"/>
                <a:gd name="T1" fmla="*/ 0 h 157"/>
                <a:gd name="T2" fmla="*/ 122 w 122"/>
                <a:gd name="T3" fmla="*/ 157 h 157"/>
                <a:gd name="T4" fmla="*/ 98 w 122"/>
                <a:gd name="T5" fmla="*/ 157 h 157"/>
                <a:gd name="T6" fmla="*/ 31 w 122"/>
                <a:gd name="T7" fmla="*/ 61 h 157"/>
                <a:gd name="T8" fmla="*/ 31 w 122"/>
                <a:gd name="T9" fmla="*/ 157 h 157"/>
                <a:gd name="T10" fmla="*/ 0 w 122"/>
                <a:gd name="T11" fmla="*/ 157 h 157"/>
                <a:gd name="T12" fmla="*/ 0 w 122"/>
                <a:gd name="T13" fmla="*/ 0 h 157"/>
                <a:gd name="T14" fmla="*/ 23 w 122"/>
                <a:gd name="T15" fmla="*/ 0 h 157"/>
                <a:gd name="T16" fmla="*/ 91 w 122"/>
                <a:gd name="T17" fmla="*/ 96 h 157"/>
                <a:gd name="T18" fmla="*/ 91 w 122"/>
                <a:gd name="T19" fmla="*/ 0 h 157"/>
                <a:gd name="T20" fmla="*/ 122 w 122"/>
                <a:gd name="T21" fmla="*/ 0 h 1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2" h="157">
                  <a:moveTo>
                    <a:pt x="122" y="0"/>
                  </a:moveTo>
                  <a:lnTo>
                    <a:pt x="122" y="157"/>
                  </a:lnTo>
                  <a:lnTo>
                    <a:pt x="98" y="157"/>
                  </a:lnTo>
                  <a:lnTo>
                    <a:pt x="31" y="61"/>
                  </a:lnTo>
                  <a:lnTo>
                    <a:pt x="31" y="157"/>
                  </a:lnTo>
                  <a:lnTo>
                    <a:pt x="0" y="157"/>
                  </a:lnTo>
                  <a:lnTo>
                    <a:pt x="0" y="0"/>
                  </a:lnTo>
                  <a:lnTo>
                    <a:pt x="23" y="0"/>
                  </a:lnTo>
                  <a:lnTo>
                    <a:pt x="91" y="96"/>
                  </a:lnTo>
                  <a:lnTo>
                    <a:pt x="91" y="0"/>
                  </a:lnTo>
                  <a:lnTo>
                    <a:pt x="12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107" name="Freeform 11"/>
            <p:cNvSpPr>
              <a:spLocks/>
            </p:cNvSpPr>
            <p:nvPr/>
          </p:nvSpPr>
          <p:spPr bwMode="auto">
            <a:xfrm>
              <a:off x="874713" y="11036301"/>
              <a:ext cx="206375" cy="280988"/>
            </a:xfrm>
            <a:custGeom>
              <a:avLst/>
              <a:gdLst>
                <a:gd name="T0" fmla="*/ 116 w 116"/>
                <a:gd name="T1" fmla="*/ 30 h 157"/>
                <a:gd name="T2" fmla="*/ 73 w 116"/>
                <a:gd name="T3" fmla="*/ 30 h 157"/>
                <a:gd name="T4" fmla="*/ 73 w 116"/>
                <a:gd name="T5" fmla="*/ 157 h 157"/>
                <a:gd name="T6" fmla="*/ 42 w 116"/>
                <a:gd name="T7" fmla="*/ 157 h 157"/>
                <a:gd name="T8" fmla="*/ 42 w 116"/>
                <a:gd name="T9" fmla="*/ 30 h 157"/>
                <a:gd name="T10" fmla="*/ 0 w 116"/>
                <a:gd name="T11" fmla="*/ 30 h 157"/>
                <a:gd name="T12" fmla="*/ 0 w 116"/>
                <a:gd name="T13" fmla="*/ 0 h 157"/>
                <a:gd name="T14" fmla="*/ 116 w 116"/>
                <a:gd name="T15" fmla="*/ 0 h 157"/>
                <a:gd name="T16" fmla="*/ 116 w 116"/>
                <a:gd name="T17" fmla="*/ 30 h 1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6" h="157">
                  <a:moveTo>
                    <a:pt x="116" y="30"/>
                  </a:moveTo>
                  <a:lnTo>
                    <a:pt x="73" y="30"/>
                  </a:lnTo>
                  <a:lnTo>
                    <a:pt x="73" y="157"/>
                  </a:lnTo>
                  <a:lnTo>
                    <a:pt x="42" y="157"/>
                  </a:lnTo>
                  <a:lnTo>
                    <a:pt x="42" y="30"/>
                  </a:lnTo>
                  <a:lnTo>
                    <a:pt x="0" y="30"/>
                  </a:lnTo>
                  <a:lnTo>
                    <a:pt x="0" y="0"/>
                  </a:lnTo>
                  <a:lnTo>
                    <a:pt x="116" y="0"/>
                  </a:lnTo>
                  <a:lnTo>
                    <a:pt x="116" y="3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108" name="Rectangle 12"/>
            <p:cNvSpPr>
              <a:spLocks noChangeArrowheads="1"/>
            </p:cNvSpPr>
            <p:nvPr/>
          </p:nvSpPr>
          <p:spPr bwMode="auto">
            <a:xfrm>
              <a:off x="1104900" y="11036301"/>
              <a:ext cx="52388" cy="28098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109" name="Freeform 13"/>
            <p:cNvSpPr>
              <a:spLocks/>
            </p:cNvSpPr>
            <p:nvPr/>
          </p:nvSpPr>
          <p:spPr bwMode="auto">
            <a:xfrm>
              <a:off x="1203325" y="11036301"/>
              <a:ext cx="215900" cy="280988"/>
            </a:xfrm>
            <a:custGeom>
              <a:avLst/>
              <a:gdLst>
                <a:gd name="T0" fmla="*/ 121 w 121"/>
                <a:gd name="T1" fmla="*/ 0 h 157"/>
                <a:gd name="T2" fmla="*/ 121 w 121"/>
                <a:gd name="T3" fmla="*/ 157 h 157"/>
                <a:gd name="T4" fmla="*/ 98 w 121"/>
                <a:gd name="T5" fmla="*/ 157 h 157"/>
                <a:gd name="T6" fmla="*/ 30 w 121"/>
                <a:gd name="T7" fmla="*/ 61 h 157"/>
                <a:gd name="T8" fmla="*/ 30 w 121"/>
                <a:gd name="T9" fmla="*/ 157 h 157"/>
                <a:gd name="T10" fmla="*/ 0 w 121"/>
                <a:gd name="T11" fmla="*/ 157 h 157"/>
                <a:gd name="T12" fmla="*/ 0 w 121"/>
                <a:gd name="T13" fmla="*/ 0 h 157"/>
                <a:gd name="T14" fmla="*/ 23 w 121"/>
                <a:gd name="T15" fmla="*/ 0 h 157"/>
                <a:gd name="T16" fmla="*/ 90 w 121"/>
                <a:gd name="T17" fmla="*/ 96 h 157"/>
                <a:gd name="T18" fmla="*/ 90 w 121"/>
                <a:gd name="T19" fmla="*/ 0 h 157"/>
                <a:gd name="T20" fmla="*/ 121 w 121"/>
                <a:gd name="T21" fmla="*/ 0 h 1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1" h="157">
                  <a:moveTo>
                    <a:pt x="121" y="0"/>
                  </a:moveTo>
                  <a:lnTo>
                    <a:pt x="121" y="157"/>
                  </a:lnTo>
                  <a:lnTo>
                    <a:pt x="98" y="157"/>
                  </a:lnTo>
                  <a:lnTo>
                    <a:pt x="30" y="61"/>
                  </a:lnTo>
                  <a:lnTo>
                    <a:pt x="30" y="157"/>
                  </a:lnTo>
                  <a:lnTo>
                    <a:pt x="0" y="157"/>
                  </a:lnTo>
                  <a:lnTo>
                    <a:pt x="0" y="0"/>
                  </a:lnTo>
                  <a:lnTo>
                    <a:pt x="23" y="0"/>
                  </a:lnTo>
                  <a:lnTo>
                    <a:pt x="90" y="96"/>
                  </a:lnTo>
                  <a:lnTo>
                    <a:pt x="90" y="0"/>
                  </a:lnTo>
                  <a:lnTo>
                    <a:pt x="12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110" name="Freeform 14"/>
            <p:cNvSpPr>
              <a:spLocks noEditPoints="1"/>
            </p:cNvSpPr>
            <p:nvPr/>
          </p:nvSpPr>
          <p:spPr bwMode="auto">
            <a:xfrm>
              <a:off x="1439863" y="11036301"/>
              <a:ext cx="265113" cy="280988"/>
            </a:xfrm>
            <a:custGeom>
              <a:avLst/>
              <a:gdLst>
                <a:gd name="T0" fmla="*/ 106 w 149"/>
                <a:gd name="T1" fmla="*/ 129 h 157"/>
                <a:gd name="T2" fmla="*/ 43 w 149"/>
                <a:gd name="T3" fmla="*/ 129 h 157"/>
                <a:gd name="T4" fmla="*/ 34 w 149"/>
                <a:gd name="T5" fmla="*/ 157 h 157"/>
                <a:gd name="T6" fmla="*/ 0 w 149"/>
                <a:gd name="T7" fmla="*/ 157 h 157"/>
                <a:gd name="T8" fmla="*/ 55 w 149"/>
                <a:gd name="T9" fmla="*/ 0 h 157"/>
                <a:gd name="T10" fmla="*/ 94 w 149"/>
                <a:gd name="T11" fmla="*/ 0 h 157"/>
                <a:gd name="T12" fmla="*/ 149 w 149"/>
                <a:gd name="T13" fmla="*/ 157 h 157"/>
                <a:gd name="T14" fmla="*/ 115 w 149"/>
                <a:gd name="T15" fmla="*/ 157 h 157"/>
                <a:gd name="T16" fmla="*/ 106 w 149"/>
                <a:gd name="T17" fmla="*/ 129 h 157"/>
                <a:gd name="T18" fmla="*/ 96 w 149"/>
                <a:gd name="T19" fmla="*/ 100 h 157"/>
                <a:gd name="T20" fmla="*/ 96 w 149"/>
                <a:gd name="T21" fmla="*/ 100 h 157"/>
                <a:gd name="T22" fmla="*/ 75 w 149"/>
                <a:gd name="T23" fmla="*/ 36 h 157"/>
                <a:gd name="T24" fmla="*/ 53 w 149"/>
                <a:gd name="T25" fmla="*/ 100 h 157"/>
                <a:gd name="T26" fmla="*/ 96 w 149"/>
                <a:gd name="T27" fmla="*/ 100 h 1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49" h="157">
                  <a:moveTo>
                    <a:pt x="106" y="129"/>
                  </a:moveTo>
                  <a:lnTo>
                    <a:pt x="43" y="129"/>
                  </a:lnTo>
                  <a:lnTo>
                    <a:pt x="34" y="157"/>
                  </a:lnTo>
                  <a:lnTo>
                    <a:pt x="0" y="157"/>
                  </a:lnTo>
                  <a:lnTo>
                    <a:pt x="55" y="0"/>
                  </a:lnTo>
                  <a:lnTo>
                    <a:pt x="94" y="0"/>
                  </a:lnTo>
                  <a:lnTo>
                    <a:pt x="149" y="157"/>
                  </a:lnTo>
                  <a:lnTo>
                    <a:pt x="115" y="157"/>
                  </a:lnTo>
                  <a:lnTo>
                    <a:pt x="106" y="129"/>
                  </a:lnTo>
                  <a:close/>
                  <a:moveTo>
                    <a:pt x="96" y="100"/>
                  </a:moveTo>
                  <a:lnTo>
                    <a:pt x="96" y="100"/>
                  </a:lnTo>
                  <a:lnTo>
                    <a:pt x="75" y="36"/>
                  </a:lnTo>
                  <a:lnTo>
                    <a:pt x="53" y="100"/>
                  </a:lnTo>
                  <a:lnTo>
                    <a:pt x="96" y="10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111" name="Freeform 15"/>
            <p:cNvSpPr>
              <a:spLocks/>
            </p:cNvSpPr>
            <p:nvPr/>
          </p:nvSpPr>
          <p:spPr bwMode="auto">
            <a:xfrm>
              <a:off x="568325" y="11491913"/>
              <a:ext cx="246063" cy="371475"/>
            </a:xfrm>
            <a:custGeom>
              <a:avLst/>
              <a:gdLst>
                <a:gd name="T0" fmla="*/ 2 w 138"/>
                <a:gd name="T1" fmla="*/ 178 h 208"/>
                <a:gd name="T2" fmla="*/ 71 w 138"/>
                <a:gd name="T3" fmla="*/ 106 h 208"/>
                <a:gd name="T4" fmla="*/ 94 w 138"/>
                <a:gd name="T5" fmla="*/ 66 h 208"/>
                <a:gd name="T6" fmla="*/ 68 w 138"/>
                <a:gd name="T7" fmla="*/ 39 h 208"/>
                <a:gd name="T8" fmla="*/ 34 w 138"/>
                <a:gd name="T9" fmla="*/ 63 h 208"/>
                <a:gd name="T10" fmla="*/ 0 w 138"/>
                <a:gd name="T11" fmla="*/ 43 h 208"/>
                <a:gd name="T12" fmla="*/ 67 w 138"/>
                <a:gd name="T13" fmla="*/ 0 h 208"/>
                <a:gd name="T14" fmla="*/ 135 w 138"/>
                <a:gd name="T15" fmla="*/ 64 h 208"/>
                <a:gd name="T16" fmla="*/ 101 w 138"/>
                <a:gd name="T17" fmla="*/ 129 h 208"/>
                <a:gd name="T18" fmla="*/ 61 w 138"/>
                <a:gd name="T19" fmla="*/ 169 h 208"/>
                <a:gd name="T20" fmla="*/ 138 w 138"/>
                <a:gd name="T21" fmla="*/ 169 h 208"/>
                <a:gd name="T22" fmla="*/ 138 w 138"/>
                <a:gd name="T23" fmla="*/ 208 h 208"/>
                <a:gd name="T24" fmla="*/ 2 w 138"/>
                <a:gd name="T25" fmla="*/ 208 h 208"/>
                <a:gd name="T26" fmla="*/ 2 w 138"/>
                <a:gd name="T27" fmla="*/ 178 h 2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38" h="208">
                  <a:moveTo>
                    <a:pt x="2" y="178"/>
                  </a:moveTo>
                  <a:lnTo>
                    <a:pt x="71" y="106"/>
                  </a:lnTo>
                  <a:cubicBezTo>
                    <a:pt x="84" y="93"/>
                    <a:pt x="94" y="79"/>
                    <a:pt x="94" y="66"/>
                  </a:cubicBezTo>
                  <a:cubicBezTo>
                    <a:pt x="94" y="49"/>
                    <a:pt x="83" y="39"/>
                    <a:pt x="68" y="39"/>
                  </a:cubicBezTo>
                  <a:cubicBezTo>
                    <a:pt x="52" y="39"/>
                    <a:pt x="41" y="49"/>
                    <a:pt x="34" y="63"/>
                  </a:cubicBezTo>
                  <a:lnTo>
                    <a:pt x="0" y="43"/>
                  </a:lnTo>
                  <a:cubicBezTo>
                    <a:pt x="13" y="14"/>
                    <a:pt x="40" y="0"/>
                    <a:pt x="67" y="0"/>
                  </a:cubicBezTo>
                  <a:cubicBezTo>
                    <a:pt x="102" y="0"/>
                    <a:pt x="135" y="24"/>
                    <a:pt x="135" y="64"/>
                  </a:cubicBezTo>
                  <a:cubicBezTo>
                    <a:pt x="135" y="89"/>
                    <a:pt x="120" y="110"/>
                    <a:pt x="101" y="129"/>
                  </a:cubicBezTo>
                  <a:lnTo>
                    <a:pt x="61" y="169"/>
                  </a:lnTo>
                  <a:lnTo>
                    <a:pt x="138" y="169"/>
                  </a:lnTo>
                  <a:lnTo>
                    <a:pt x="138" y="208"/>
                  </a:lnTo>
                  <a:lnTo>
                    <a:pt x="2" y="208"/>
                  </a:lnTo>
                  <a:lnTo>
                    <a:pt x="2" y="17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112" name="Freeform 16"/>
            <p:cNvSpPr>
              <a:spLocks noEditPoints="1"/>
            </p:cNvSpPr>
            <p:nvPr/>
          </p:nvSpPr>
          <p:spPr bwMode="auto">
            <a:xfrm>
              <a:off x="849313" y="11491913"/>
              <a:ext cx="290513" cy="379413"/>
            </a:xfrm>
            <a:custGeom>
              <a:avLst/>
              <a:gdLst>
                <a:gd name="T0" fmla="*/ 0 w 163"/>
                <a:gd name="T1" fmla="*/ 106 h 212"/>
                <a:gd name="T2" fmla="*/ 82 w 163"/>
                <a:gd name="T3" fmla="*/ 0 h 212"/>
                <a:gd name="T4" fmla="*/ 163 w 163"/>
                <a:gd name="T5" fmla="*/ 106 h 212"/>
                <a:gd name="T6" fmla="*/ 82 w 163"/>
                <a:gd name="T7" fmla="*/ 212 h 212"/>
                <a:gd name="T8" fmla="*/ 0 w 163"/>
                <a:gd name="T9" fmla="*/ 106 h 212"/>
                <a:gd name="T10" fmla="*/ 123 w 163"/>
                <a:gd name="T11" fmla="*/ 106 h 212"/>
                <a:gd name="T12" fmla="*/ 123 w 163"/>
                <a:gd name="T13" fmla="*/ 106 h 212"/>
                <a:gd name="T14" fmla="*/ 82 w 163"/>
                <a:gd name="T15" fmla="*/ 39 h 212"/>
                <a:gd name="T16" fmla="*/ 40 w 163"/>
                <a:gd name="T17" fmla="*/ 106 h 212"/>
                <a:gd name="T18" fmla="*/ 82 w 163"/>
                <a:gd name="T19" fmla="*/ 173 h 212"/>
                <a:gd name="T20" fmla="*/ 123 w 163"/>
                <a:gd name="T21" fmla="*/ 106 h 2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63" h="212">
                  <a:moveTo>
                    <a:pt x="0" y="106"/>
                  </a:moveTo>
                  <a:cubicBezTo>
                    <a:pt x="0" y="43"/>
                    <a:pt x="30" y="0"/>
                    <a:pt x="82" y="0"/>
                  </a:cubicBezTo>
                  <a:cubicBezTo>
                    <a:pt x="134" y="0"/>
                    <a:pt x="163" y="43"/>
                    <a:pt x="163" y="106"/>
                  </a:cubicBezTo>
                  <a:cubicBezTo>
                    <a:pt x="163" y="169"/>
                    <a:pt x="134" y="212"/>
                    <a:pt x="82" y="212"/>
                  </a:cubicBezTo>
                  <a:cubicBezTo>
                    <a:pt x="30" y="212"/>
                    <a:pt x="0" y="169"/>
                    <a:pt x="0" y="106"/>
                  </a:cubicBezTo>
                  <a:close/>
                  <a:moveTo>
                    <a:pt x="123" y="106"/>
                  </a:moveTo>
                  <a:lnTo>
                    <a:pt x="123" y="106"/>
                  </a:lnTo>
                  <a:cubicBezTo>
                    <a:pt x="123" y="63"/>
                    <a:pt x="109" y="39"/>
                    <a:pt x="82" y="39"/>
                  </a:cubicBezTo>
                  <a:cubicBezTo>
                    <a:pt x="54" y="39"/>
                    <a:pt x="40" y="63"/>
                    <a:pt x="40" y="106"/>
                  </a:cubicBezTo>
                  <a:cubicBezTo>
                    <a:pt x="40" y="149"/>
                    <a:pt x="54" y="173"/>
                    <a:pt x="82" y="173"/>
                  </a:cubicBezTo>
                  <a:cubicBezTo>
                    <a:pt x="109" y="173"/>
                    <a:pt x="123" y="149"/>
                    <a:pt x="123" y="10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113" name="Freeform 17"/>
            <p:cNvSpPr>
              <a:spLocks/>
            </p:cNvSpPr>
            <p:nvPr/>
          </p:nvSpPr>
          <p:spPr bwMode="auto">
            <a:xfrm>
              <a:off x="1158875" y="11491913"/>
              <a:ext cx="244475" cy="371475"/>
            </a:xfrm>
            <a:custGeom>
              <a:avLst/>
              <a:gdLst>
                <a:gd name="T0" fmla="*/ 1 w 137"/>
                <a:gd name="T1" fmla="*/ 178 h 208"/>
                <a:gd name="T2" fmla="*/ 71 w 137"/>
                <a:gd name="T3" fmla="*/ 106 h 208"/>
                <a:gd name="T4" fmla="*/ 94 w 137"/>
                <a:gd name="T5" fmla="*/ 66 h 208"/>
                <a:gd name="T6" fmla="*/ 67 w 137"/>
                <a:gd name="T7" fmla="*/ 39 h 208"/>
                <a:gd name="T8" fmla="*/ 33 w 137"/>
                <a:gd name="T9" fmla="*/ 63 h 208"/>
                <a:gd name="T10" fmla="*/ 0 w 137"/>
                <a:gd name="T11" fmla="*/ 43 h 208"/>
                <a:gd name="T12" fmla="*/ 67 w 137"/>
                <a:gd name="T13" fmla="*/ 0 h 208"/>
                <a:gd name="T14" fmla="*/ 134 w 137"/>
                <a:gd name="T15" fmla="*/ 64 h 208"/>
                <a:gd name="T16" fmla="*/ 100 w 137"/>
                <a:gd name="T17" fmla="*/ 129 h 208"/>
                <a:gd name="T18" fmla="*/ 61 w 137"/>
                <a:gd name="T19" fmla="*/ 169 h 208"/>
                <a:gd name="T20" fmla="*/ 137 w 137"/>
                <a:gd name="T21" fmla="*/ 169 h 208"/>
                <a:gd name="T22" fmla="*/ 137 w 137"/>
                <a:gd name="T23" fmla="*/ 208 h 208"/>
                <a:gd name="T24" fmla="*/ 1 w 137"/>
                <a:gd name="T25" fmla="*/ 208 h 208"/>
                <a:gd name="T26" fmla="*/ 1 w 137"/>
                <a:gd name="T27" fmla="*/ 178 h 2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37" h="208">
                  <a:moveTo>
                    <a:pt x="1" y="178"/>
                  </a:moveTo>
                  <a:lnTo>
                    <a:pt x="71" y="106"/>
                  </a:lnTo>
                  <a:cubicBezTo>
                    <a:pt x="84" y="93"/>
                    <a:pt x="94" y="79"/>
                    <a:pt x="94" y="66"/>
                  </a:cubicBezTo>
                  <a:cubicBezTo>
                    <a:pt x="94" y="49"/>
                    <a:pt x="83" y="39"/>
                    <a:pt x="67" y="39"/>
                  </a:cubicBezTo>
                  <a:cubicBezTo>
                    <a:pt x="52" y="39"/>
                    <a:pt x="40" y="49"/>
                    <a:pt x="33" y="63"/>
                  </a:cubicBezTo>
                  <a:lnTo>
                    <a:pt x="0" y="43"/>
                  </a:lnTo>
                  <a:cubicBezTo>
                    <a:pt x="13" y="14"/>
                    <a:pt x="39" y="0"/>
                    <a:pt x="67" y="0"/>
                  </a:cubicBezTo>
                  <a:cubicBezTo>
                    <a:pt x="102" y="0"/>
                    <a:pt x="134" y="24"/>
                    <a:pt x="134" y="64"/>
                  </a:cubicBezTo>
                  <a:cubicBezTo>
                    <a:pt x="134" y="89"/>
                    <a:pt x="120" y="110"/>
                    <a:pt x="100" y="129"/>
                  </a:cubicBezTo>
                  <a:lnTo>
                    <a:pt x="61" y="169"/>
                  </a:lnTo>
                  <a:lnTo>
                    <a:pt x="137" y="169"/>
                  </a:lnTo>
                  <a:lnTo>
                    <a:pt x="137" y="208"/>
                  </a:lnTo>
                  <a:lnTo>
                    <a:pt x="1" y="208"/>
                  </a:lnTo>
                  <a:lnTo>
                    <a:pt x="1" y="17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114" name="Freeform 18"/>
            <p:cNvSpPr>
              <a:spLocks/>
            </p:cNvSpPr>
            <p:nvPr/>
          </p:nvSpPr>
          <p:spPr bwMode="auto">
            <a:xfrm>
              <a:off x="1441450" y="11498263"/>
              <a:ext cx="252413" cy="373063"/>
            </a:xfrm>
            <a:custGeom>
              <a:avLst/>
              <a:gdLst>
                <a:gd name="T0" fmla="*/ 142 w 142"/>
                <a:gd name="T1" fmla="*/ 141 h 208"/>
                <a:gd name="T2" fmla="*/ 70 w 142"/>
                <a:gd name="T3" fmla="*/ 208 h 208"/>
                <a:gd name="T4" fmla="*/ 0 w 142"/>
                <a:gd name="T5" fmla="*/ 165 h 208"/>
                <a:gd name="T6" fmla="*/ 34 w 142"/>
                <a:gd name="T7" fmla="*/ 145 h 208"/>
                <a:gd name="T8" fmla="*/ 70 w 142"/>
                <a:gd name="T9" fmla="*/ 169 h 208"/>
                <a:gd name="T10" fmla="*/ 102 w 142"/>
                <a:gd name="T11" fmla="*/ 141 h 208"/>
                <a:gd name="T12" fmla="*/ 70 w 142"/>
                <a:gd name="T13" fmla="*/ 113 h 208"/>
                <a:gd name="T14" fmla="*/ 61 w 142"/>
                <a:gd name="T15" fmla="*/ 113 h 208"/>
                <a:gd name="T16" fmla="*/ 45 w 142"/>
                <a:gd name="T17" fmla="*/ 90 h 208"/>
                <a:gd name="T18" fmla="*/ 86 w 142"/>
                <a:gd name="T19" fmla="*/ 38 h 208"/>
                <a:gd name="T20" fmla="*/ 6 w 142"/>
                <a:gd name="T21" fmla="*/ 38 h 208"/>
                <a:gd name="T22" fmla="*/ 6 w 142"/>
                <a:gd name="T23" fmla="*/ 0 h 208"/>
                <a:gd name="T24" fmla="*/ 134 w 142"/>
                <a:gd name="T25" fmla="*/ 0 h 208"/>
                <a:gd name="T26" fmla="*/ 134 w 142"/>
                <a:gd name="T27" fmla="*/ 34 h 208"/>
                <a:gd name="T28" fmla="*/ 96 w 142"/>
                <a:gd name="T29" fmla="*/ 83 h 208"/>
                <a:gd name="T30" fmla="*/ 142 w 142"/>
                <a:gd name="T31" fmla="*/ 141 h 2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42" h="208">
                  <a:moveTo>
                    <a:pt x="142" y="141"/>
                  </a:moveTo>
                  <a:cubicBezTo>
                    <a:pt x="142" y="185"/>
                    <a:pt x="108" y="208"/>
                    <a:pt x="70" y="208"/>
                  </a:cubicBezTo>
                  <a:cubicBezTo>
                    <a:pt x="39" y="208"/>
                    <a:pt x="11" y="194"/>
                    <a:pt x="0" y="165"/>
                  </a:cubicBezTo>
                  <a:lnTo>
                    <a:pt x="34" y="145"/>
                  </a:lnTo>
                  <a:cubicBezTo>
                    <a:pt x="39" y="160"/>
                    <a:pt x="50" y="169"/>
                    <a:pt x="70" y="169"/>
                  </a:cubicBezTo>
                  <a:cubicBezTo>
                    <a:pt x="90" y="169"/>
                    <a:pt x="102" y="158"/>
                    <a:pt x="102" y="141"/>
                  </a:cubicBezTo>
                  <a:cubicBezTo>
                    <a:pt x="102" y="125"/>
                    <a:pt x="90" y="113"/>
                    <a:pt x="70" y="113"/>
                  </a:cubicBezTo>
                  <a:lnTo>
                    <a:pt x="61" y="113"/>
                  </a:lnTo>
                  <a:lnTo>
                    <a:pt x="45" y="90"/>
                  </a:lnTo>
                  <a:lnTo>
                    <a:pt x="86" y="38"/>
                  </a:lnTo>
                  <a:lnTo>
                    <a:pt x="6" y="38"/>
                  </a:lnTo>
                  <a:lnTo>
                    <a:pt x="6" y="0"/>
                  </a:lnTo>
                  <a:lnTo>
                    <a:pt x="134" y="0"/>
                  </a:lnTo>
                  <a:lnTo>
                    <a:pt x="134" y="34"/>
                  </a:lnTo>
                  <a:lnTo>
                    <a:pt x="96" y="83"/>
                  </a:lnTo>
                  <a:cubicBezTo>
                    <a:pt x="122" y="91"/>
                    <a:pt x="142" y="111"/>
                    <a:pt x="142" y="14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115" name="Rectangle 19"/>
            <p:cNvSpPr>
              <a:spLocks noChangeArrowheads="1"/>
            </p:cNvSpPr>
            <p:nvPr/>
          </p:nvSpPr>
          <p:spPr bwMode="auto">
            <a:xfrm>
              <a:off x="-2779712" y="7326313"/>
              <a:ext cx="4548188" cy="237490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116" name="Rectangle 20"/>
            <p:cNvSpPr>
              <a:spLocks noChangeArrowheads="1"/>
            </p:cNvSpPr>
            <p:nvPr/>
          </p:nvSpPr>
          <p:spPr bwMode="auto">
            <a:xfrm>
              <a:off x="-2771775" y="9944101"/>
              <a:ext cx="1922463" cy="1927225"/>
            </a:xfrm>
            <a:prstGeom prst="rect">
              <a:avLst/>
            </a:prstGeom>
            <a:solidFill>
              <a:srgbClr val="FF16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117" name="Freeform 21"/>
            <p:cNvSpPr>
              <a:spLocks/>
            </p:cNvSpPr>
            <p:nvPr/>
          </p:nvSpPr>
          <p:spPr bwMode="auto">
            <a:xfrm>
              <a:off x="-2633662" y="10077451"/>
              <a:ext cx="342900" cy="349250"/>
            </a:xfrm>
            <a:custGeom>
              <a:avLst/>
              <a:gdLst>
                <a:gd name="T0" fmla="*/ 193 w 193"/>
                <a:gd name="T1" fmla="*/ 91 h 196"/>
                <a:gd name="T2" fmla="*/ 193 w 193"/>
                <a:gd name="T3" fmla="*/ 105 h 196"/>
                <a:gd name="T4" fmla="*/ 167 w 193"/>
                <a:gd name="T5" fmla="*/ 171 h 196"/>
                <a:gd name="T6" fmla="*/ 101 w 193"/>
                <a:gd name="T7" fmla="*/ 196 h 196"/>
                <a:gd name="T8" fmla="*/ 29 w 193"/>
                <a:gd name="T9" fmla="*/ 167 h 196"/>
                <a:gd name="T10" fmla="*/ 0 w 193"/>
                <a:gd name="T11" fmla="*/ 98 h 196"/>
                <a:gd name="T12" fmla="*/ 28 w 193"/>
                <a:gd name="T13" fmla="*/ 29 h 196"/>
                <a:gd name="T14" fmla="*/ 99 w 193"/>
                <a:gd name="T15" fmla="*/ 0 h 196"/>
                <a:gd name="T16" fmla="*/ 181 w 193"/>
                <a:gd name="T17" fmla="*/ 44 h 196"/>
                <a:gd name="T18" fmla="*/ 149 w 193"/>
                <a:gd name="T19" fmla="*/ 62 h 196"/>
                <a:gd name="T20" fmla="*/ 98 w 193"/>
                <a:gd name="T21" fmla="*/ 36 h 196"/>
                <a:gd name="T22" fmla="*/ 54 w 193"/>
                <a:gd name="T23" fmla="*/ 54 h 196"/>
                <a:gd name="T24" fmla="*/ 37 w 193"/>
                <a:gd name="T25" fmla="*/ 98 h 196"/>
                <a:gd name="T26" fmla="*/ 54 w 193"/>
                <a:gd name="T27" fmla="*/ 142 h 196"/>
                <a:gd name="T28" fmla="*/ 101 w 193"/>
                <a:gd name="T29" fmla="*/ 159 h 196"/>
                <a:gd name="T30" fmla="*/ 156 w 193"/>
                <a:gd name="T31" fmla="*/ 124 h 196"/>
                <a:gd name="T32" fmla="*/ 99 w 193"/>
                <a:gd name="T33" fmla="*/ 124 h 196"/>
                <a:gd name="T34" fmla="*/ 99 w 193"/>
                <a:gd name="T35" fmla="*/ 91 h 196"/>
                <a:gd name="T36" fmla="*/ 193 w 193"/>
                <a:gd name="T37" fmla="*/ 91 h 1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93" h="196">
                  <a:moveTo>
                    <a:pt x="193" y="91"/>
                  </a:moveTo>
                  <a:lnTo>
                    <a:pt x="193" y="105"/>
                  </a:lnTo>
                  <a:cubicBezTo>
                    <a:pt x="193" y="132"/>
                    <a:pt x="185" y="154"/>
                    <a:pt x="167" y="171"/>
                  </a:cubicBezTo>
                  <a:cubicBezTo>
                    <a:pt x="150" y="187"/>
                    <a:pt x="128" y="196"/>
                    <a:pt x="101" y="196"/>
                  </a:cubicBezTo>
                  <a:cubicBezTo>
                    <a:pt x="72" y="196"/>
                    <a:pt x="48" y="186"/>
                    <a:pt x="29" y="167"/>
                  </a:cubicBezTo>
                  <a:cubicBezTo>
                    <a:pt x="9" y="148"/>
                    <a:pt x="0" y="125"/>
                    <a:pt x="0" y="98"/>
                  </a:cubicBezTo>
                  <a:cubicBezTo>
                    <a:pt x="0" y="71"/>
                    <a:pt x="9" y="48"/>
                    <a:pt x="28" y="29"/>
                  </a:cubicBezTo>
                  <a:cubicBezTo>
                    <a:pt x="47" y="10"/>
                    <a:pt x="71" y="0"/>
                    <a:pt x="99" y="0"/>
                  </a:cubicBezTo>
                  <a:cubicBezTo>
                    <a:pt x="134" y="0"/>
                    <a:pt x="164" y="17"/>
                    <a:pt x="181" y="44"/>
                  </a:cubicBezTo>
                  <a:lnTo>
                    <a:pt x="149" y="62"/>
                  </a:lnTo>
                  <a:cubicBezTo>
                    <a:pt x="140" y="47"/>
                    <a:pt x="121" y="36"/>
                    <a:pt x="98" y="36"/>
                  </a:cubicBezTo>
                  <a:cubicBezTo>
                    <a:pt x="80" y="36"/>
                    <a:pt x="66" y="42"/>
                    <a:pt x="54" y="54"/>
                  </a:cubicBezTo>
                  <a:cubicBezTo>
                    <a:pt x="43" y="65"/>
                    <a:pt x="37" y="80"/>
                    <a:pt x="37" y="98"/>
                  </a:cubicBezTo>
                  <a:cubicBezTo>
                    <a:pt x="37" y="116"/>
                    <a:pt x="43" y="131"/>
                    <a:pt x="54" y="142"/>
                  </a:cubicBezTo>
                  <a:cubicBezTo>
                    <a:pt x="66" y="154"/>
                    <a:pt x="82" y="159"/>
                    <a:pt x="101" y="159"/>
                  </a:cubicBezTo>
                  <a:cubicBezTo>
                    <a:pt x="130" y="159"/>
                    <a:pt x="149" y="146"/>
                    <a:pt x="156" y="124"/>
                  </a:cubicBezTo>
                  <a:lnTo>
                    <a:pt x="99" y="124"/>
                  </a:lnTo>
                  <a:lnTo>
                    <a:pt x="99" y="91"/>
                  </a:lnTo>
                  <a:lnTo>
                    <a:pt x="193" y="9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118" name="Freeform 22"/>
            <p:cNvSpPr>
              <a:spLocks/>
            </p:cNvSpPr>
            <p:nvPr/>
          </p:nvSpPr>
          <p:spPr bwMode="auto">
            <a:xfrm>
              <a:off x="-2249487" y="10175876"/>
              <a:ext cx="127000" cy="244475"/>
            </a:xfrm>
            <a:custGeom>
              <a:avLst/>
              <a:gdLst>
                <a:gd name="T0" fmla="*/ 33 w 71"/>
                <a:gd name="T1" fmla="*/ 26 h 137"/>
                <a:gd name="T2" fmla="*/ 71 w 71"/>
                <a:gd name="T3" fmla="*/ 0 h 137"/>
                <a:gd name="T4" fmla="*/ 71 w 71"/>
                <a:gd name="T5" fmla="*/ 39 h 137"/>
                <a:gd name="T6" fmla="*/ 44 w 71"/>
                <a:gd name="T7" fmla="*/ 45 h 137"/>
                <a:gd name="T8" fmla="*/ 33 w 71"/>
                <a:gd name="T9" fmla="*/ 73 h 137"/>
                <a:gd name="T10" fmla="*/ 33 w 71"/>
                <a:gd name="T11" fmla="*/ 137 h 137"/>
                <a:gd name="T12" fmla="*/ 0 w 71"/>
                <a:gd name="T13" fmla="*/ 137 h 137"/>
                <a:gd name="T14" fmla="*/ 0 w 71"/>
                <a:gd name="T15" fmla="*/ 3 h 137"/>
                <a:gd name="T16" fmla="*/ 33 w 71"/>
                <a:gd name="T17" fmla="*/ 3 h 137"/>
                <a:gd name="T18" fmla="*/ 33 w 71"/>
                <a:gd name="T19" fmla="*/ 26 h 1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1" h="137">
                  <a:moveTo>
                    <a:pt x="33" y="26"/>
                  </a:moveTo>
                  <a:cubicBezTo>
                    <a:pt x="39" y="9"/>
                    <a:pt x="54" y="0"/>
                    <a:pt x="71" y="0"/>
                  </a:cubicBezTo>
                  <a:lnTo>
                    <a:pt x="71" y="39"/>
                  </a:lnTo>
                  <a:cubicBezTo>
                    <a:pt x="62" y="37"/>
                    <a:pt x="52" y="39"/>
                    <a:pt x="44" y="45"/>
                  </a:cubicBezTo>
                  <a:cubicBezTo>
                    <a:pt x="37" y="51"/>
                    <a:pt x="33" y="60"/>
                    <a:pt x="33" y="73"/>
                  </a:cubicBezTo>
                  <a:lnTo>
                    <a:pt x="33" y="137"/>
                  </a:lnTo>
                  <a:lnTo>
                    <a:pt x="0" y="137"/>
                  </a:lnTo>
                  <a:lnTo>
                    <a:pt x="0" y="3"/>
                  </a:lnTo>
                  <a:lnTo>
                    <a:pt x="33" y="3"/>
                  </a:lnTo>
                  <a:lnTo>
                    <a:pt x="33" y="2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119" name="Freeform 23"/>
            <p:cNvSpPr>
              <a:spLocks noEditPoints="1"/>
            </p:cNvSpPr>
            <p:nvPr/>
          </p:nvSpPr>
          <p:spPr bwMode="auto">
            <a:xfrm>
              <a:off x="-2087562" y="10174288"/>
              <a:ext cx="247650" cy="252413"/>
            </a:xfrm>
            <a:custGeom>
              <a:avLst/>
              <a:gdLst>
                <a:gd name="T0" fmla="*/ 36 w 139"/>
                <a:gd name="T1" fmla="*/ 85 h 142"/>
                <a:gd name="T2" fmla="*/ 74 w 139"/>
                <a:gd name="T3" fmla="*/ 110 h 142"/>
                <a:gd name="T4" fmla="*/ 104 w 139"/>
                <a:gd name="T5" fmla="*/ 97 h 142"/>
                <a:gd name="T6" fmla="*/ 132 w 139"/>
                <a:gd name="T7" fmla="*/ 113 h 142"/>
                <a:gd name="T8" fmla="*/ 73 w 139"/>
                <a:gd name="T9" fmla="*/ 142 h 142"/>
                <a:gd name="T10" fmla="*/ 20 w 139"/>
                <a:gd name="T11" fmla="*/ 122 h 142"/>
                <a:gd name="T12" fmla="*/ 0 w 139"/>
                <a:gd name="T13" fmla="*/ 71 h 142"/>
                <a:gd name="T14" fmla="*/ 20 w 139"/>
                <a:gd name="T15" fmla="*/ 20 h 142"/>
                <a:gd name="T16" fmla="*/ 71 w 139"/>
                <a:gd name="T17" fmla="*/ 0 h 142"/>
                <a:gd name="T18" fmla="*/ 119 w 139"/>
                <a:gd name="T19" fmla="*/ 20 h 142"/>
                <a:gd name="T20" fmla="*/ 139 w 139"/>
                <a:gd name="T21" fmla="*/ 71 h 142"/>
                <a:gd name="T22" fmla="*/ 137 w 139"/>
                <a:gd name="T23" fmla="*/ 85 h 142"/>
                <a:gd name="T24" fmla="*/ 36 w 139"/>
                <a:gd name="T25" fmla="*/ 85 h 142"/>
                <a:gd name="T26" fmla="*/ 104 w 139"/>
                <a:gd name="T27" fmla="*/ 58 h 142"/>
                <a:gd name="T28" fmla="*/ 104 w 139"/>
                <a:gd name="T29" fmla="*/ 58 h 142"/>
                <a:gd name="T30" fmla="*/ 71 w 139"/>
                <a:gd name="T31" fmla="*/ 31 h 142"/>
                <a:gd name="T32" fmla="*/ 36 w 139"/>
                <a:gd name="T33" fmla="*/ 58 h 142"/>
                <a:gd name="T34" fmla="*/ 104 w 139"/>
                <a:gd name="T35" fmla="*/ 58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39" h="142">
                  <a:moveTo>
                    <a:pt x="36" y="85"/>
                  </a:moveTo>
                  <a:cubicBezTo>
                    <a:pt x="41" y="102"/>
                    <a:pt x="53" y="110"/>
                    <a:pt x="74" y="110"/>
                  </a:cubicBezTo>
                  <a:cubicBezTo>
                    <a:pt x="87" y="110"/>
                    <a:pt x="97" y="106"/>
                    <a:pt x="104" y="97"/>
                  </a:cubicBezTo>
                  <a:lnTo>
                    <a:pt x="132" y="113"/>
                  </a:lnTo>
                  <a:cubicBezTo>
                    <a:pt x="119" y="132"/>
                    <a:pt x="99" y="142"/>
                    <a:pt x="73" y="142"/>
                  </a:cubicBezTo>
                  <a:cubicBezTo>
                    <a:pt x="51" y="142"/>
                    <a:pt x="33" y="135"/>
                    <a:pt x="20" y="122"/>
                  </a:cubicBezTo>
                  <a:cubicBezTo>
                    <a:pt x="7" y="108"/>
                    <a:pt x="0" y="91"/>
                    <a:pt x="0" y="71"/>
                  </a:cubicBezTo>
                  <a:cubicBezTo>
                    <a:pt x="0" y="51"/>
                    <a:pt x="7" y="34"/>
                    <a:pt x="20" y="20"/>
                  </a:cubicBezTo>
                  <a:cubicBezTo>
                    <a:pt x="33" y="7"/>
                    <a:pt x="50" y="0"/>
                    <a:pt x="71" y="0"/>
                  </a:cubicBezTo>
                  <a:cubicBezTo>
                    <a:pt x="90" y="0"/>
                    <a:pt x="107" y="7"/>
                    <a:pt x="119" y="20"/>
                  </a:cubicBezTo>
                  <a:cubicBezTo>
                    <a:pt x="132" y="34"/>
                    <a:pt x="139" y="51"/>
                    <a:pt x="139" y="71"/>
                  </a:cubicBezTo>
                  <a:cubicBezTo>
                    <a:pt x="139" y="75"/>
                    <a:pt x="138" y="80"/>
                    <a:pt x="137" y="85"/>
                  </a:cubicBezTo>
                  <a:lnTo>
                    <a:pt x="36" y="85"/>
                  </a:lnTo>
                  <a:close/>
                  <a:moveTo>
                    <a:pt x="104" y="58"/>
                  </a:moveTo>
                  <a:lnTo>
                    <a:pt x="104" y="58"/>
                  </a:lnTo>
                  <a:cubicBezTo>
                    <a:pt x="100" y="40"/>
                    <a:pt x="87" y="31"/>
                    <a:pt x="71" y="31"/>
                  </a:cubicBezTo>
                  <a:cubicBezTo>
                    <a:pt x="52" y="31"/>
                    <a:pt x="40" y="41"/>
                    <a:pt x="36" y="58"/>
                  </a:cubicBezTo>
                  <a:lnTo>
                    <a:pt x="104" y="5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120" name="Freeform 24"/>
            <p:cNvSpPr>
              <a:spLocks noEditPoints="1"/>
            </p:cNvSpPr>
            <p:nvPr/>
          </p:nvSpPr>
          <p:spPr bwMode="auto">
            <a:xfrm>
              <a:off x="-1811337" y="10174288"/>
              <a:ext cx="255588" cy="252413"/>
            </a:xfrm>
            <a:custGeom>
              <a:avLst/>
              <a:gdLst>
                <a:gd name="T0" fmla="*/ 109 w 143"/>
                <a:gd name="T1" fmla="*/ 4 h 142"/>
                <a:gd name="T2" fmla="*/ 143 w 143"/>
                <a:gd name="T3" fmla="*/ 4 h 142"/>
                <a:gd name="T4" fmla="*/ 143 w 143"/>
                <a:gd name="T5" fmla="*/ 138 h 142"/>
                <a:gd name="T6" fmla="*/ 109 w 143"/>
                <a:gd name="T7" fmla="*/ 138 h 142"/>
                <a:gd name="T8" fmla="*/ 109 w 143"/>
                <a:gd name="T9" fmla="*/ 122 h 142"/>
                <a:gd name="T10" fmla="*/ 65 w 143"/>
                <a:gd name="T11" fmla="*/ 142 h 142"/>
                <a:gd name="T12" fmla="*/ 19 w 143"/>
                <a:gd name="T13" fmla="*/ 121 h 142"/>
                <a:gd name="T14" fmla="*/ 0 w 143"/>
                <a:gd name="T15" fmla="*/ 71 h 142"/>
                <a:gd name="T16" fmla="*/ 19 w 143"/>
                <a:gd name="T17" fmla="*/ 21 h 142"/>
                <a:gd name="T18" fmla="*/ 65 w 143"/>
                <a:gd name="T19" fmla="*/ 0 h 142"/>
                <a:gd name="T20" fmla="*/ 109 w 143"/>
                <a:gd name="T21" fmla="*/ 19 h 142"/>
                <a:gd name="T22" fmla="*/ 109 w 143"/>
                <a:gd name="T23" fmla="*/ 4 h 142"/>
                <a:gd name="T24" fmla="*/ 71 w 143"/>
                <a:gd name="T25" fmla="*/ 109 h 142"/>
                <a:gd name="T26" fmla="*/ 71 w 143"/>
                <a:gd name="T27" fmla="*/ 109 h 142"/>
                <a:gd name="T28" fmla="*/ 98 w 143"/>
                <a:gd name="T29" fmla="*/ 98 h 142"/>
                <a:gd name="T30" fmla="*/ 109 w 143"/>
                <a:gd name="T31" fmla="*/ 71 h 142"/>
                <a:gd name="T32" fmla="*/ 98 w 143"/>
                <a:gd name="T33" fmla="*/ 44 h 142"/>
                <a:gd name="T34" fmla="*/ 71 w 143"/>
                <a:gd name="T35" fmla="*/ 33 h 142"/>
                <a:gd name="T36" fmla="*/ 45 w 143"/>
                <a:gd name="T37" fmla="*/ 44 h 142"/>
                <a:gd name="T38" fmla="*/ 34 w 143"/>
                <a:gd name="T39" fmla="*/ 71 h 142"/>
                <a:gd name="T40" fmla="*/ 45 w 143"/>
                <a:gd name="T41" fmla="*/ 98 h 142"/>
                <a:gd name="T42" fmla="*/ 71 w 143"/>
                <a:gd name="T43" fmla="*/ 109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43" h="142">
                  <a:moveTo>
                    <a:pt x="109" y="4"/>
                  </a:moveTo>
                  <a:lnTo>
                    <a:pt x="143" y="4"/>
                  </a:lnTo>
                  <a:lnTo>
                    <a:pt x="143" y="138"/>
                  </a:lnTo>
                  <a:lnTo>
                    <a:pt x="109" y="138"/>
                  </a:lnTo>
                  <a:lnTo>
                    <a:pt x="109" y="122"/>
                  </a:lnTo>
                  <a:cubicBezTo>
                    <a:pt x="98" y="135"/>
                    <a:pt x="84" y="142"/>
                    <a:pt x="65" y="142"/>
                  </a:cubicBezTo>
                  <a:cubicBezTo>
                    <a:pt x="47" y="142"/>
                    <a:pt x="31" y="135"/>
                    <a:pt x="19" y="121"/>
                  </a:cubicBezTo>
                  <a:cubicBezTo>
                    <a:pt x="6" y="108"/>
                    <a:pt x="0" y="91"/>
                    <a:pt x="0" y="71"/>
                  </a:cubicBezTo>
                  <a:cubicBezTo>
                    <a:pt x="0" y="51"/>
                    <a:pt x="6" y="34"/>
                    <a:pt x="19" y="21"/>
                  </a:cubicBezTo>
                  <a:cubicBezTo>
                    <a:pt x="31" y="7"/>
                    <a:pt x="47" y="0"/>
                    <a:pt x="65" y="0"/>
                  </a:cubicBezTo>
                  <a:cubicBezTo>
                    <a:pt x="84" y="0"/>
                    <a:pt x="98" y="6"/>
                    <a:pt x="109" y="19"/>
                  </a:cubicBezTo>
                  <a:lnTo>
                    <a:pt x="109" y="4"/>
                  </a:lnTo>
                  <a:close/>
                  <a:moveTo>
                    <a:pt x="71" y="109"/>
                  </a:moveTo>
                  <a:lnTo>
                    <a:pt x="71" y="109"/>
                  </a:lnTo>
                  <a:cubicBezTo>
                    <a:pt x="82" y="109"/>
                    <a:pt x="91" y="105"/>
                    <a:pt x="98" y="98"/>
                  </a:cubicBezTo>
                  <a:cubicBezTo>
                    <a:pt x="105" y="91"/>
                    <a:pt x="109" y="82"/>
                    <a:pt x="109" y="71"/>
                  </a:cubicBezTo>
                  <a:cubicBezTo>
                    <a:pt x="109" y="60"/>
                    <a:pt x="105" y="51"/>
                    <a:pt x="98" y="44"/>
                  </a:cubicBezTo>
                  <a:cubicBezTo>
                    <a:pt x="91" y="36"/>
                    <a:pt x="82" y="33"/>
                    <a:pt x="71" y="33"/>
                  </a:cubicBezTo>
                  <a:cubicBezTo>
                    <a:pt x="60" y="33"/>
                    <a:pt x="52" y="36"/>
                    <a:pt x="45" y="44"/>
                  </a:cubicBezTo>
                  <a:cubicBezTo>
                    <a:pt x="38" y="51"/>
                    <a:pt x="34" y="60"/>
                    <a:pt x="34" y="71"/>
                  </a:cubicBezTo>
                  <a:cubicBezTo>
                    <a:pt x="34" y="82"/>
                    <a:pt x="38" y="91"/>
                    <a:pt x="45" y="98"/>
                  </a:cubicBezTo>
                  <a:cubicBezTo>
                    <a:pt x="52" y="105"/>
                    <a:pt x="60" y="109"/>
                    <a:pt x="71" y="10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121" name="Freeform 25"/>
            <p:cNvSpPr>
              <a:spLocks/>
            </p:cNvSpPr>
            <p:nvPr/>
          </p:nvSpPr>
          <p:spPr bwMode="auto">
            <a:xfrm>
              <a:off x="-1511300" y="10112376"/>
              <a:ext cx="158750" cy="317500"/>
            </a:xfrm>
            <a:custGeom>
              <a:avLst/>
              <a:gdLst>
                <a:gd name="T0" fmla="*/ 89 w 89"/>
                <a:gd name="T1" fmla="*/ 71 h 177"/>
                <a:gd name="T2" fmla="*/ 59 w 89"/>
                <a:gd name="T3" fmla="*/ 71 h 177"/>
                <a:gd name="T4" fmla="*/ 59 w 89"/>
                <a:gd name="T5" fmla="*/ 127 h 177"/>
                <a:gd name="T6" fmla="*/ 89 w 89"/>
                <a:gd name="T7" fmla="*/ 141 h 177"/>
                <a:gd name="T8" fmla="*/ 89 w 89"/>
                <a:gd name="T9" fmla="*/ 172 h 177"/>
                <a:gd name="T10" fmla="*/ 24 w 89"/>
                <a:gd name="T11" fmla="*/ 127 h 177"/>
                <a:gd name="T12" fmla="*/ 24 w 89"/>
                <a:gd name="T13" fmla="*/ 71 h 177"/>
                <a:gd name="T14" fmla="*/ 0 w 89"/>
                <a:gd name="T15" fmla="*/ 71 h 177"/>
                <a:gd name="T16" fmla="*/ 0 w 89"/>
                <a:gd name="T17" fmla="*/ 38 h 177"/>
                <a:gd name="T18" fmla="*/ 24 w 89"/>
                <a:gd name="T19" fmla="*/ 38 h 177"/>
                <a:gd name="T20" fmla="*/ 24 w 89"/>
                <a:gd name="T21" fmla="*/ 11 h 177"/>
                <a:gd name="T22" fmla="*/ 59 w 89"/>
                <a:gd name="T23" fmla="*/ 0 h 177"/>
                <a:gd name="T24" fmla="*/ 59 w 89"/>
                <a:gd name="T25" fmla="*/ 38 h 177"/>
                <a:gd name="T26" fmla="*/ 89 w 89"/>
                <a:gd name="T27" fmla="*/ 38 h 177"/>
                <a:gd name="T28" fmla="*/ 89 w 89"/>
                <a:gd name="T29" fmla="*/ 71 h 1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89" h="177">
                  <a:moveTo>
                    <a:pt x="89" y="71"/>
                  </a:moveTo>
                  <a:lnTo>
                    <a:pt x="59" y="71"/>
                  </a:lnTo>
                  <a:lnTo>
                    <a:pt x="59" y="127"/>
                  </a:lnTo>
                  <a:cubicBezTo>
                    <a:pt x="59" y="141"/>
                    <a:pt x="69" y="142"/>
                    <a:pt x="89" y="141"/>
                  </a:cubicBezTo>
                  <a:lnTo>
                    <a:pt x="89" y="172"/>
                  </a:lnTo>
                  <a:cubicBezTo>
                    <a:pt x="41" y="177"/>
                    <a:pt x="24" y="164"/>
                    <a:pt x="24" y="127"/>
                  </a:cubicBezTo>
                  <a:lnTo>
                    <a:pt x="24" y="71"/>
                  </a:lnTo>
                  <a:lnTo>
                    <a:pt x="0" y="71"/>
                  </a:lnTo>
                  <a:lnTo>
                    <a:pt x="0" y="38"/>
                  </a:lnTo>
                  <a:lnTo>
                    <a:pt x="24" y="38"/>
                  </a:lnTo>
                  <a:lnTo>
                    <a:pt x="24" y="11"/>
                  </a:lnTo>
                  <a:lnTo>
                    <a:pt x="59" y="0"/>
                  </a:lnTo>
                  <a:lnTo>
                    <a:pt x="59" y="38"/>
                  </a:lnTo>
                  <a:lnTo>
                    <a:pt x="89" y="38"/>
                  </a:lnTo>
                  <a:lnTo>
                    <a:pt x="89" y="7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122" name="Freeform 26"/>
            <p:cNvSpPr>
              <a:spLocks noEditPoints="1"/>
            </p:cNvSpPr>
            <p:nvPr/>
          </p:nvSpPr>
          <p:spPr bwMode="auto">
            <a:xfrm>
              <a:off x="-2589212" y="10506076"/>
              <a:ext cx="238125" cy="334963"/>
            </a:xfrm>
            <a:custGeom>
              <a:avLst/>
              <a:gdLst>
                <a:gd name="T0" fmla="*/ 70 w 134"/>
                <a:gd name="T1" fmla="*/ 0 h 188"/>
                <a:gd name="T2" fmla="*/ 116 w 134"/>
                <a:gd name="T3" fmla="*/ 18 h 188"/>
                <a:gd name="T4" fmla="*/ 134 w 134"/>
                <a:gd name="T5" fmla="*/ 63 h 188"/>
                <a:gd name="T6" fmla="*/ 116 w 134"/>
                <a:gd name="T7" fmla="*/ 108 h 188"/>
                <a:gd name="T8" fmla="*/ 70 w 134"/>
                <a:gd name="T9" fmla="*/ 126 h 188"/>
                <a:gd name="T10" fmla="*/ 37 w 134"/>
                <a:gd name="T11" fmla="*/ 126 h 188"/>
                <a:gd name="T12" fmla="*/ 37 w 134"/>
                <a:gd name="T13" fmla="*/ 188 h 188"/>
                <a:gd name="T14" fmla="*/ 0 w 134"/>
                <a:gd name="T15" fmla="*/ 188 h 188"/>
                <a:gd name="T16" fmla="*/ 0 w 134"/>
                <a:gd name="T17" fmla="*/ 0 h 188"/>
                <a:gd name="T18" fmla="*/ 70 w 134"/>
                <a:gd name="T19" fmla="*/ 0 h 188"/>
                <a:gd name="T20" fmla="*/ 70 w 134"/>
                <a:gd name="T21" fmla="*/ 92 h 188"/>
                <a:gd name="T22" fmla="*/ 70 w 134"/>
                <a:gd name="T23" fmla="*/ 92 h 188"/>
                <a:gd name="T24" fmla="*/ 97 w 134"/>
                <a:gd name="T25" fmla="*/ 63 h 188"/>
                <a:gd name="T26" fmla="*/ 70 w 134"/>
                <a:gd name="T27" fmla="*/ 35 h 188"/>
                <a:gd name="T28" fmla="*/ 37 w 134"/>
                <a:gd name="T29" fmla="*/ 35 h 188"/>
                <a:gd name="T30" fmla="*/ 37 w 134"/>
                <a:gd name="T31" fmla="*/ 92 h 188"/>
                <a:gd name="T32" fmla="*/ 70 w 134"/>
                <a:gd name="T33" fmla="*/ 92 h 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34" h="188">
                  <a:moveTo>
                    <a:pt x="70" y="0"/>
                  </a:moveTo>
                  <a:cubicBezTo>
                    <a:pt x="88" y="0"/>
                    <a:pt x="103" y="6"/>
                    <a:pt x="116" y="18"/>
                  </a:cubicBezTo>
                  <a:cubicBezTo>
                    <a:pt x="128" y="30"/>
                    <a:pt x="134" y="45"/>
                    <a:pt x="134" y="63"/>
                  </a:cubicBezTo>
                  <a:cubicBezTo>
                    <a:pt x="134" y="81"/>
                    <a:pt x="128" y="96"/>
                    <a:pt x="116" y="108"/>
                  </a:cubicBezTo>
                  <a:cubicBezTo>
                    <a:pt x="103" y="120"/>
                    <a:pt x="88" y="126"/>
                    <a:pt x="70" y="126"/>
                  </a:cubicBezTo>
                  <a:lnTo>
                    <a:pt x="37" y="126"/>
                  </a:lnTo>
                  <a:lnTo>
                    <a:pt x="37" y="188"/>
                  </a:lnTo>
                  <a:lnTo>
                    <a:pt x="0" y="188"/>
                  </a:lnTo>
                  <a:lnTo>
                    <a:pt x="0" y="0"/>
                  </a:lnTo>
                  <a:lnTo>
                    <a:pt x="70" y="0"/>
                  </a:lnTo>
                  <a:close/>
                  <a:moveTo>
                    <a:pt x="70" y="92"/>
                  </a:moveTo>
                  <a:lnTo>
                    <a:pt x="70" y="92"/>
                  </a:lnTo>
                  <a:cubicBezTo>
                    <a:pt x="86" y="92"/>
                    <a:pt x="97" y="79"/>
                    <a:pt x="97" y="63"/>
                  </a:cubicBezTo>
                  <a:cubicBezTo>
                    <a:pt x="97" y="47"/>
                    <a:pt x="86" y="35"/>
                    <a:pt x="70" y="35"/>
                  </a:cubicBezTo>
                  <a:lnTo>
                    <a:pt x="37" y="35"/>
                  </a:lnTo>
                  <a:lnTo>
                    <a:pt x="37" y="92"/>
                  </a:lnTo>
                  <a:lnTo>
                    <a:pt x="70" y="9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123" name="Rectangle 27"/>
            <p:cNvSpPr>
              <a:spLocks noChangeArrowheads="1"/>
            </p:cNvSpPr>
            <p:nvPr/>
          </p:nvSpPr>
          <p:spPr bwMode="auto">
            <a:xfrm>
              <a:off x="-2306637" y="10509251"/>
              <a:ext cx="61913" cy="33178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124" name="Freeform 28"/>
            <p:cNvSpPr>
              <a:spLocks noEditPoints="1"/>
            </p:cNvSpPr>
            <p:nvPr/>
          </p:nvSpPr>
          <p:spPr bwMode="auto">
            <a:xfrm>
              <a:off x="-2190750" y="10594976"/>
              <a:ext cx="257175" cy="254000"/>
            </a:xfrm>
            <a:custGeom>
              <a:avLst/>
              <a:gdLst>
                <a:gd name="T0" fmla="*/ 109 w 144"/>
                <a:gd name="T1" fmla="*/ 4 h 142"/>
                <a:gd name="T2" fmla="*/ 144 w 144"/>
                <a:gd name="T3" fmla="*/ 4 h 142"/>
                <a:gd name="T4" fmla="*/ 144 w 144"/>
                <a:gd name="T5" fmla="*/ 138 h 142"/>
                <a:gd name="T6" fmla="*/ 109 w 144"/>
                <a:gd name="T7" fmla="*/ 138 h 142"/>
                <a:gd name="T8" fmla="*/ 109 w 144"/>
                <a:gd name="T9" fmla="*/ 122 h 142"/>
                <a:gd name="T10" fmla="*/ 65 w 144"/>
                <a:gd name="T11" fmla="*/ 142 h 142"/>
                <a:gd name="T12" fmla="*/ 19 w 144"/>
                <a:gd name="T13" fmla="*/ 121 h 142"/>
                <a:gd name="T14" fmla="*/ 0 w 144"/>
                <a:gd name="T15" fmla="*/ 71 h 142"/>
                <a:gd name="T16" fmla="*/ 19 w 144"/>
                <a:gd name="T17" fmla="*/ 21 h 142"/>
                <a:gd name="T18" fmla="*/ 65 w 144"/>
                <a:gd name="T19" fmla="*/ 0 h 142"/>
                <a:gd name="T20" fmla="*/ 109 w 144"/>
                <a:gd name="T21" fmla="*/ 20 h 142"/>
                <a:gd name="T22" fmla="*/ 109 w 144"/>
                <a:gd name="T23" fmla="*/ 4 h 142"/>
                <a:gd name="T24" fmla="*/ 72 w 144"/>
                <a:gd name="T25" fmla="*/ 109 h 142"/>
                <a:gd name="T26" fmla="*/ 72 w 144"/>
                <a:gd name="T27" fmla="*/ 109 h 142"/>
                <a:gd name="T28" fmla="*/ 98 w 144"/>
                <a:gd name="T29" fmla="*/ 98 h 142"/>
                <a:gd name="T30" fmla="*/ 109 w 144"/>
                <a:gd name="T31" fmla="*/ 71 h 142"/>
                <a:gd name="T32" fmla="*/ 98 w 144"/>
                <a:gd name="T33" fmla="*/ 44 h 142"/>
                <a:gd name="T34" fmla="*/ 72 w 144"/>
                <a:gd name="T35" fmla="*/ 33 h 142"/>
                <a:gd name="T36" fmla="*/ 45 w 144"/>
                <a:gd name="T37" fmla="*/ 44 h 142"/>
                <a:gd name="T38" fmla="*/ 35 w 144"/>
                <a:gd name="T39" fmla="*/ 71 h 142"/>
                <a:gd name="T40" fmla="*/ 45 w 144"/>
                <a:gd name="T41" fmla="*/ 98 h 142"/>
                <a:gd name="T42" fmla="*/ 72 w 144"/>
                <a:gd name="T43" fmla="*/ 109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44" h="142">
                  <a:moveTo>
                    <a:pt x="109" y="4"/>
                  </a:moveTo>
                  <a:lnTo>
                    <a:pt x="144" y="4"/>
                  </a:lnTo>
                  <a:lnTo>
                    <a:pt x="144" y="138"/>
                  </a:lnTo>
                  <a:lnTo>
                    <a:pt x="109" y="138"/>
                  </a:lnTo>
                  <a:lnTo>
                    <a:pt x="109" y="122"/>
                  </a:lnTo>
                  <a:cubicBezTo>
                    <a:pt x="99" y="135"/>
                    <a:pt x="84" y="142"/>
                    <a:pt x="65" y="142"/>
                  </a:cubicBezTo>
                  <a:cubicBezTo>
                    <a:pt x="47" y="142"/>
                    <a:pt x="32" y="135"/>
                    <a:pt x="19" y="121"/>
                  </a:cubicBezTo>
                  <a:cubicBezTo>
                    <a:pt x="7" y="108"/>
                    <a:pt x="0" y="91"/>
                    <a:pt x="0" y="71"/>
                  </a:cubicBezTo>
                  <a:cubicBezTo>
                    <a:pt x="0" y="51"/>
                    <a:pt x="7" y="34"/>
                    <a:pt x="19" y="21"/>
                  </a:cubicBezTo>
                  <a:cubicBezTo>
                    <a:pt x="32" y="7"/>
                    <a:pt x="47" y="0"/>
                    <a:pt x="65" y="0"/>
                  </a:cubicBezTo>
                  <a:cubicBezTo>
                    <a:pt x="84" y="0"/>
                    <a:pt x="99" y="6"/>
                    <a:pt x="109" y="20"/>
                  </a:cubicBezTo>
                  <a:lnTo>
                    <a:pt x="109" y="4"/>
                  </a:lnTo>
                  <a:close/>
                  <a:moveTo>
                    <a:pt x="72" y="109"/>
                  </a:moveTo>
                  <a:lnTo>
                    <a:pt x="72" y="109"/>
                  </a:lnTo>
                  <a:cubicBezTo>
                    <a:pt x="83" y="109"/>
                    <a:pt x="91" y="105"/>
                    <a:pt x="98" y="98"/>
                  </a:cubicBezTo>
                  <a:cubicBezTo>
                    <a:pt x="106" y="91"/>
                    <a:pt x="109" y="82"/>
                    <a:pt x="109" y="71"/>
                  </a:cubicBezTo>
                  <a:cubicBezTo>
                    <a:pt x="109" y="60"/>
                    <a:pt x="106" y="51"/>
                    <a:pt x="98" y="44"/>
                  </a:cubicBezTo>
                  <a:cubicBezTo>
                    <a:pt x="91" y="37"/>
                    <a:pt x="83" y="33"/>
                    <a:pt x="72" y="33"/>
                  </a:cubicBezTo>
                  <a:cubicBezTo>
                    <a:pt x="61" y="33"/>
                    <a:pt x="52" y="37"/>
                    <a:pt x="45" y="44"/>
                  </a:cubicBezTo>
                  <a:cubicBezTo>
                    <a:pt x="38" y="51"/>
                    <a:pt x="35" y="60"/>
                    <a:pt x="35" y="71"/>
                  </a:cubicBezTo>
                  <a:cubicBezTo>
                    <a:pt x="35" y="82"/>
                    <a:pt x="38" y="91"/>
                    <a:pt x="45" y="98"/>
                  </a:cubicBezTo>
                  <a:cubicBezTo>
                    <a:pt x="52" y="105"/>
                    <a:pt x="61" y="109"/>
                    <a:pt x="72" y="10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125" name="Freeform 29"/>
            <p:cNvSpPr>
              <a:spLocks/>
            </p:cNvSpPr>
            <p:nvPr/>
          </p:nvSpPr>
          <p:spPr bwMode="auto">
            <a:xfrm>
              <a:off x="-1881187" y="10594976"/>
              <a:ext cx="233363" cy="254000"/>
            </a:xfrm>
            <a:custGeom>
              <a:avLst/>
              <a:gdLst>
                <a:gd name="T0" fmla="*/ 20 w 131"/>
                <a:gd name="T1" fmla="*/ 121 h 142"/>
                <a:gd name="T2" fmla="*/ 0 w 131"/>
                <a:gd name="T3" fmla="*/ 71 h 142"/>
                <a:gd name="T4" fmla="*/ 20 w 131"/>
                <a:gd name="T5" fmla="*/ 20 h 142"/>
                <a:gd name="T6" fmla="*/ 71 w 131"/>
                <a:gd name="T7" fmla="*/ 0 h 142"/>
                <a:gd name="T8" fmla="*/ 131 w 131"/>
                <a:gd name="T9" fmla="*/ 35 h 142"/>
                <a:gd name="T10" fmla="*/ 101 w 131"/>
                <a:gd name="T11" fmla="*/ 52 h 142"/>
                <a:gd name="T12" fmla="*/ 70 w 131"/>
                <a:gd name="T13" fmla="*/ 34 h 142"/>
                <a:gd name="T14" fmla="*/ 34 w 131"/>
                <a:gd name="T15" fmla="*/ 71 h 142"/>
                <a:gd name="T16" fmla="*/ 44 w 131"/>
                <a:gd name="T17" fmla="*/ 97 h 142"/>
                <a:gd name="T18" fmla="*/ 70 w 131"/>
                <a:gd name="T19" fmla="*/ 107 h 142"/>
                <a:gd name="T20" fmla="*/ 101 w 131"/>
                <a:gd name="T21" fmla="*/ 90 h 142"/>
                <a:gd name="T22" fmla="*/ 131 w 131"/>
                <a:gd name="T23" fmla="*/ 107 h 142"/>
                <a:gd name="T24" fmla="*/ 71 w 131"/>
                <a:gd name="T25" fmla="*/ 142 h 142"/>
                <a:gd name="T26" fmla="*/ 20 w 131"/>
                <a:gd name="T27" fmla="*/ 121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31" h="142">
                  <a:moveTo>
                    <a:pt x="20" y="121"/>
                  </a:moveTo>
                  <a:cubicBezTo>
                    <a:pt x="6" y="108"/>
                    <a:pt x="0" y="91"/>
                    <a:pt x="0" y="71"/>
                  </a:cubicBezTo>
                  <a:cubicBezTo>
                    <a:pt x="0" y="51"/>
                    <a:pt x="6" y="34"/>
                    <a:pt x="20" y="20"/>
                  </a:cubicBezTo>
                  <a:cubicBezTo>
                    <a:pt x="33" y="7"/>
                    <a:pt x="50" y="0"/>
                    <a:pt x="71" y="0"/>
                  </a:cubicBezTo>
                  <a:cubicBezTo>
                    <a:pt x="97" y="0"/>
                    <a:pt x="120" y="13"/>
                    <a:pt x="131" y="35"/>
                  </a:cubicBezTo>
                  <a:lnTo>
                    <a:pt x="101" y="52"/>
                  </a:lnTo>
                  <a:cubicBezTo>
                    <a:pt x="95" y="41"/>
                    <a:pt x="84" y="34"/>
                    <a:pt x="70" y="34"/>
                  </a:cubicBezTo>
                  <a:cubicBezTo>
                    <a:pt x="50" y="34"/>
                    <a:pt x="34" y="49"/>
                    <a:pt x="34" y="71"/>
                  </a:cubicBezTo>
                  <a:cubicBezTo>
                    <a:pt x="34" y="81"/>
                    <a:pt x="38" y="90"/>
                    <a:pt x="44" y="97"/>
                  </a:cubicBezTo>
                  <a:cubicBezTo>
                    <a:pt x="51" y="104"/>
                    <a:pt x="60" y="107"/>
                    <a:pt x="70" y="107"/>
                  </a:cubicBezTo>
                  <a:cubicBezTo>
                    <a:pt x="84" y="107"/>
                    <a:pt x="96" y="101"/>
                    <a:pt x="101" y="90"/>
                  </a:cubicBezTo>
                  <a:lnTo>
                    <a:pt x="131" y="107"/>
                  </a:lnTo>
                  <a:cubicBezTo>
                    <a:pt x="119" y="128"/>
                    <a:pt x="97" y="142"/>
                    <a:pt x="71" y="142"/>
                  </a:cubicBezTo>
                  <a:cubicBezTo>
                    <a:pt x="50" y="142"/>
                    <a:pt x="33" y="135"/>
                    <a:pt x="20" y="12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126" name="Freeform 30"/>
            <p:cNvSpPr>
              <a:spLocks noEditPoints="1"/>
            </p:cNvSpPr>
            <p:nvPr/>
          </p:nvSpPr>
          <p:spPr bwMode="auto">
            <a:xfrm>
              <a:off x="-1612900" y="10594976"/>
              <a:ext cx="247650" cy="254000"/>
            </a:xfrm>
            <a:custGeom>
              <a:avLst/>
              <a:gdLst>
                <a:gd name="T0" fmla="*/ 37 w 139"/>
                <a:gd name="T1" fmla="*/ 85 h 142"/>
                <a:gd name="T2" fmla="*/ 74 w 139"/>
                <a:gd name="T3" fmla="*/ 110 h 142"/>
                <a:gd name="T4" fmla="*/ 105 w 139"/>
                <a:gd name="T5" fmla="*/ 97 h 142"/>
                <a:gd name="T6" fmla="*/ 132 w 139"/>
                <a:gd name="T7" fmla="*/ 113 h 142"/>
                <a:gd name="T8" fmla="*/ 74 w 139"/>
                <a:gd name="T9" fmla="*/ 142 h 142"/>
                <a:gd name="T10" fmla="*/ 20 w 139"/>
                <a:gd name="T11" fmla="*/ 122 h 142"/>
                <a:gd name="T12" fmla="*/ 0 w 139"/>
                <a:gd name="T13" fmla="*/ 71 h 142"/>
                <a:gd name="T14" fmla="*/ 20 w 139"/>
                <a:gd name="T15" fmla="*/ 20 h 142"/>
                <a:gd name="T16" fmla="*/ 71 w 139"/>
                <a:gd name="T17" fmla="*/ 0 h 142"/>
                <a:gd name="T18" fmla="*/ 120 w 139"/>
                <a:gd name="T19" fmla="*/ 20 h 142"/>
                <a:gd name="T20" fmla="*/ 139 w 139"/>
                <a:gd name="T21" fmla="*/ 71 h 142"/>
                <a:gd name="T22" fmla="*/ 138 w 139"/>
                <a:gd name="T23" fmla="*/ 85 h 142"/>
                <a:gd name="T24" fmla="*/ 37 w 139"/>
                <a:gd name="T25" fmla="*/ 85 h 142"/>
                <a:gd name="T26" fmla="*/ 105 w 139"/>
                <a:gd name="T27" fmla="*/ 58 h 142"/>
                <a:gd name="T28" fmla="*/ 105 w 139"/>
                <a:gd name="T29" fmla="*/ 58 h 142"/>
                <a:gd name="T30" fmla="*/ 71 w 139"/>
                <a:gd name="T31" fmla="*/ 31 h 142"/>
                <a:gd name="T32" fmla="*/ 36 w 139"/>
                <a:gd name="T33" fmla="*/ 58 h 142"/>
                <a:gd name="T34" fmla="*/ 105 w 139"/>
                <a:gd name="T35" fmla="*/ 58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39" h="142">
                  <a:moveTo>
                    <a:pt x="37" y="85"/>
                  </a:moveTo>
                  <a:cubicBezTo>
                    <a:pt x="41" y="102"/>
                    <a:pt x="54" y="110"/>
                    <a:pt x="74" y="110"/>
                  </a:cubicBezTo>
                  <a:cubicBezTo>
                    <a:pt x="88" y="110"/>
                    <a:pt x="98" y="106"/>
                    <a:pt x="105" y="97"/>
                  </a:cubicBezTo>
                  <a:lnTo>
                    <a:pt x="132" y="113"/>
                  </a:lnTo>
                  <a:cubicBezTo>
                    <a:pt x="119" y="132"/>
                    <a:pt x="100" y="142"/>
                    <a:pt x="74" y="142"/>
                  </a:cubicBezTo>
                  <a:cubicBezTo>
                    <a:pt x="52" y="142"/>
                    <a:pt x="34" y="135"/>
                    <a:pt x="20" y="122"/>
                  </a:cubicBezTo>
                  <a:cubicBezTo>
                    <a:pt x="7" y="108"/>
                    <a:pt x="0" y="91"/>
                    <a:pt x="0" y="71"/>
                  </a:cubicBezTo>
                  <a:cubicBezTo>
                    <a:pt x="0" y="51"/>
                    <a:pt x="7" y="34"/>
                    <a:pt x="20" y="20"/>
                  </a:cubicBezTo>
                  <a:cubicBezTo>
                    <a:pt x="33" y="7"/>
                    <a:pt x="51" y="0"/>
                    <a:pt x="71" y="0"/>
                  </a:cubicBezTo>
                  <a:cubicBezTo>
                    <a:pt x="91" y="0"/>
                    <a:pt x="107" y="7"/>
                    <a:pt x="120" y="20"/>
                  </a:cubicBezTo>
                  <a:cubicBezTo>
                    <a:pt x="133" y="34"/>
                    <a:pt x="139" y="51"/>
                    <a:pt x="139" y="71"/>
                  </a:cubicBezTo>
                  <a:cubicBezTo>
                    <a:pt x="139" y="75"/>
                    <a:pt x="139" y="80"/>
                    <a:pt x="138" y="85"/>
                  </a:cubicBezTo>
                  <a:lnTo>
                    <a:pt x="37" y="85"/>
                  </a:lnTo>
                  <a:close/>
                  <a:moveTo>
                    <a:pt x="105" y="58"/>
                  </a:moveTo>
                  <a:lnTo>
                    <a:pt x="105" y="58"/>
                  </a:lnTo>
                  <a:cubicBezTo>
                    <a:pt x="100" y="40"/>
                    <a:pt x="87" y="31"/>
                    <a:pt x="71" y="31"/>
                  </a:cubicBezTo>
                  <a:cubicBezTo>
                    <a:pt x="53" y="31"/>
                    <a:pt x="40" y="41"/>
                    <a:pt x="36" y="58"/>
                  </a:cubicBezTo>
                  <a:lnTo>
                    <a:pt x="105" y="5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127" name="Freeform 31"/>
            <p:cNvSpPr>
              <a:spLocks/>
            </p:cNvSpPr>
            <p:nvPr/>
          </p:nvSpPr>
          <p:spPr bwMode="auto">
            <a:xfrm>
              <a:off x="-2633662" y="10945813"/>
              <a:ext cx="244475" cy="317500"/>
            </a:xfrm>
            <a:custGeom>
              <a:avLst/>
              <a:gdLst>
                <a:gd name="T0" fmla="*/ 138 w 138"/>
                <a:gd name="T1" fmla="*/ 0 h 178"/>
                <a:gd name="T2" fmla="*/ 138 w 138"/>
                <a:gd name="T3" fmla="*/ 33 h 178"/>
                <a:gd name="T4" fmla="*/ 88 w 138"/>
                <a:gd name="T5" fmla="*/ 33 h 178"/>
                <a:gd name="T6" fmla="*/ 88 w 138"/>
                <a:gd name="T7" fmla="*/ 178 h 178"/>
                <a:gd name="T8" fmla="*/ 51 w 138"/>
                <a:gd name="T9" fmla="*/ 178 h 178"/>
                <a:gd name="T10" fmla="*/ 51 w 138"/>
                <a:gd name="T11" fmla="*/ 33 h 178"/>
                <a:gd name="T12" fmla="*/ 0 w 138"/>
                <a:gd name="T13" fmla="*/ 33 h 178"/>
                <a:gd name="T14" fmla="*/ 0 w 138"/>
                <a:gd name="T15" fmla="*/ 0 h 178"/>
                <a:gd name="T16" fmla="*/ 138 w 138"/>
                <a:gd name="T17" fmla="*/ 0 h 1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8" h="178">
                  <a:moveTo>
                    <a:pt x="138" y="0"/>
                  </a:moveTo>
                  <a:lnTo>
                    <a:pt x="138" y="33"/>
                  </a:lnTo>
                  <a:lnTo>
                    <a:pt x="88" y="33"/>
                  </a:lnTo>
                  <a:lnTo>
                    <a:pt x="88" y="178"/>
                  </a:lnTo>
                  <a:lnTo>
                    <a:pt x="51" y="178"/>
                  </a:lnTo>
                  <a:lnTo>
                    <a:pt x="51" y="33"/>
                  </a:lnTo>
                  <a:lnTo>
                    <a:pt x="0" y="33"/>
                  </a:lnTo>
                  <a:lnTo>
                    <a:pt x="0" y="0"/>
                  </a:lnTo>
                  <a:lnTo>
                    <a:pt x="13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128" name="Freeform 32"/>
            <p:cNvSpPr>
              <a:spLocks noEditPoints="1"/>
            </p:cNvSpPr>
            <p:nvPr/>
          </p:nvSpPr>
          <p:spPr bwMode="auto">
            <a:xfrm>
              <a:off x="-2411412" y="11017251"/>
              <a:ext cx="252413" cy="252413"/>
            </a:xfrm>
            <a:custGeom>
              <a:avLst/>
              <a:gdLst>
                <a:gd name="T0" fmla="*/ 71 w 142"/>
                <a:gd name="T1" fmla="*/ 142 h 142"/>
                <a:gd name="T2" fmla="*/ 21 w 142"/>
                <a:gd name="T3" fmla="*/ 122 h 142"/>
                <a:gd name="T4" fmla="*/ 0 w 142"/>
                <a:gd name="T5" fmla="*/ 71 h 142"/>
                <a:gd name="T6" fmla="*/ 21 w 142"/>
                <a:gd name="T7" fmla="*/ 21 h 142"/>
                <a:gd name="T8" fmla="*/ 71 w 142"/>
                <a:gd name="T9" fmla="*/ 0 h 142"/>
                <a:gd name="T10" fmla="*/ 122 w 142"/>
                <a:gd name="T11" fmla="*/ 21 h 142"/>
                <a:gd name="T12" fmla="*/ 142 w 142"/>
                <a:gd name="T13" fmla="*/ 71 h 142"/>
                <a:gd name="T14" fmla="*/ 122 w 142"/>
                <a:gd name="T15" fmla="*/ 122 h 142"/>
                <a:gd name="T16" fmla="*/ 71 w 142"/>
                <a:gd name="T17" fmla="*/ 142 h 142"/>
                <a:gd name="T18" fmla="*/ 71 w 142"/>
                <a:gd name="T19" fmla="*/ 108 h 142"/>
                <a:gd name="T20" fmla="*/ 71 w 142"/>
                <a:gd name="T21" fmla="*/ 108 h 142"/>
                <a:gd name="T22" fmla="*/ 97 w 142"/>
                <a:gd name="T23" fmla="*/ 98 h 142"/>
                <a:gd name="T24" fmla="*/ 108 w 142"/>
                <a:gd name="T25" fmla="*/ 71 h 142"/>
                <a:gd name="T26" fmla="*/ 97 w 142"/>
                <a:gd name="T27" fmla="*/ 44 h 142"/>
                <a:gd name="T28" fmla="*/ 71 w 142"/>
                <a:gd name="T29" fmla="*/ 34 h 142"/>
                <a:gd name="T30" fmla="*/ 45 w 142"/>
                <a:gd name="T31" fmla="*/ 44 h 142"/>
                <a:gd name="T32" fmla="*/ 35 w 142"/>
                <a:gd name="T33" fmla="*/ 71 h 142"/>
                <a:gd name="T34" fmla="*/ 45 w 142"/>
                <a:gd name="T35" fmla="*/ 98 h 142"/>
                <a:gd name="T36" fmla="*/ 71 w 142"/>
                <a:gd name="T37" fmla="*/ 108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42" h="142">
                  <a:moveTo>
                    <a:pt x="71" y="142"/>
                  </a:moveTo>
                  <a:cubicBezTo>
                    <a:pt x="51" y="142"/>
                    <a:pt x="34" y="135"/>
                    <a:pt x="21" y="122"/>
                  </a:cubicBezTo>
                  <a:cubicBezTo>
                    <a:pt x="7" y="108"/>
                    <a:pt x="0" y="91"/>
                    <a:pt x="0" y="71"/>
                  </a:cubicBezTo>
                  <a:cubicBezTo>
                    <a:pt x="0" y="51"/>
                    <a:pt x="7" y="35"/>
                    <a:pt x="21" y="21"/>
                  </a:cubicBezTo>
                  <a:cubicBezTo>
                    <a:pt x="34" y="7"/>
                    <a:pt x="51" y="0"/>
                    <a:pt x="71" y="0"/>
                  </a:cubicBezTo>
                  <a:cubicBezTo>
                    <a:pt x="91" y="0"/>
                    <a:pt x="108" y="7"/>
                    <a:pt x="122" y="21"/>
                  </a:cubicBezTo>
                  <a:cubicBezTo>
                    <a:pt x="135" y="35"/>
                    <a:pt x="142" y="51"/>
                    <a:pt x="142" y="71"/>
                  </a:cubicBezTo>
                  <a:cubicBezTo>
                    <a:pt x="142" y="91"/>
                    <a:pt x="135" y="108"/>
                    <a:pt x="122" y="122"/>
                  </a:cubicBezTo>
                  <a:cubicBezTo>
                    <a:pt x="108" y="135"/>
                    <a:pt x="91" y="142"/>
                    <a:pt x="71" y="142"/>
                  </a:cubicBezTo>
                  <a:close/>
                  <a:moveTo>
                    <a:pt x="71" y="108"/>
                  </a:moveTo>
                  <a:lnTo>
                    <a:pt x="71" y="108"/>
                  </a:lnTo>
                  <a:cubicBezTo>
                    <a:pt x="82" y="108"/>
                    <a:pt x="90" y="105"/>
                    <a:pt x="97" y="98"/>
                  </a:cubicBezTo>
                  <a:cubicBezTo>
                    <a:pt x="104" y="91"/>
                    <a:pt x="108" y="82"/>
                    <a:pt x="108" y="71"/>
                  </a:cubicBezTo>
                  <a:cubicBezTo>
                    <a:pt x="108" y="60"/>
                    <a:pt x="104" y="51"/>
                    <a:pt x="97" y="44"/>
                  </a:cubicBezTo>
                  <a:cubicBezTo>
                    <a:pt x="90" y="38"/>
                    <a:pt x="82" y="34"/>
                    <a:pt x="71" y="34"/>
                  </a:cubicBezTo>
                  <a:cubicBezTo>
                    <a:pt x="61" y="34"/>
                    <a:pt x="52" y="38"/>
                    <a:pt x="45" y="44"/>
                  </a:cubicBezTo>
                  <a:cubicBezTo>
                    <a:pt x="38" y="51"/>
                    <a:pt x="35" y="60"/>
                    <a:pt x="35" y="71"/>
                  </a:cubicBezTo>
                  <a:cubicBezTo>
                    <a:pt x="35" y="82"/>
                    <a:pt x="38" y="91"/>
                    <a:pt x="45" y="98"/>
                  </a:cubicBezTo>
                  <a:cubicBezTo>
                    <a:pt x="52" y="105"/>
                    <a:pt x="61" y="108"/>
                    <a:pt x="71" y="10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129" name="Freeform 33"/>
            <p:cNvSpPr>
              <a:spLocks/>
            </p:cNvSpPr>
            <p:nvPr/>
          </p:nvSpPr>
          <p:spPr bwMode="auto">
            <a:xfrm>
              <a:off x="-2625725" y="11368088"/>
              <a:ext cx="463550" cy="336550"/>
            </a:xfrm>
            <a:custGeom>
              <a:avLst/>
              <a:gdLst>
                <a:gd name="T0" fmla="*/ 53 w 260"/>
                <a:gd name="T1" fmla="*/ 188 h 188"/>
                <a:gd name="T2" fmla="*/ 0 w 260"/>
                <a:gd name="T3" fmla="*/ 0 h 188"/>
                <a:gd name="T4" fmla="*/ 39 w 260"/>
                <a:gd name="T5" fmla="*/ 0 h 188"/>
                <a:gd name="T6" fmla="*/ 75 w 260"/>
                <a:gd name="T7" fmla="*/ 140 h 188"/>
                <a:gd name="T8" fmla="*/ 114 w 260"/>
                <a:gd name="T9" fmla="*/ 0 h 188"/>
                <a:gd name="T10" fmla="*/ 146 w 260"/>
                <a:gd name="T11" fmla="*/ 0 h 188"/>
                <a:gd name="T12" fmla="*/ 185 w 260"/>
                <a:gd name="T13" fmla="*/ 140 h 188"/>
                <a:gd name="T14" fmla="*/ 221 w 260"/>
                <a:gd name="T15" fmla="*/ 0 h 188"/>
                <a:gd name="T16" fmla="*/ 260 w 260"/>
                <a:gd name="T17" fmla="*/ 0 h 188"/>
                <a:gd name="T18" fmla="*/ 208 w 260"/>
                <a:gd name="T19" fmla="*/ 188 h 188"/>
                <a:gd name="T20" fmla="*/ 166 w 260"/>
                <a:gd name="T21" fmla="*/ 188 h 188"/>
                <a:gd name="T22" fmla="*/ 130 w 260"/>
                <a:gd name="T23" fmla="*/ 64 h 188"/>
                <a:gd name="T24" fmla="*/ 95 w 260"/>
                <a:gd name="T25" fmla="*/ 188 h 188"/>
                <a:gd name="T26" fmla="*/ 53 w 260"/>
                <a:gd name="T27" fmla="*/ 188 h 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60" h="188">
                  <a:moveTo>
                    <a:pt x="53" y="188"/>
                  </a:moveTo>
                  <a:lnTo>
                    <a:pt x="0" y="0"/>
                  </a:lnTo>
                  <a:lnTo>
                    <a:pt x="39" y="0"/>
                  </a:lnTo>
                  <a:lnTo>
                    <a:pt x="75" y="140"/>
                  </a:lnTo>
                  <a:lnTo>
                    <a:pt x="114" y="0"/>
                  </a:lnTo>
                  <a:lnTo>
                    <a:pt x="146" y="0"/>
                  </a:lnTo>
                  <a:lnTo>
                    <a:pt x="185" y="140"/>
                  </a:lnTo>
                  <a:lnTo>
                    <a:pt x="221" y="0"/>
                  </a:lnTo>
                  <a:lnTo>
                    <a:pt x="260" y="0"/>
                  </a:lnTo>
                  <a:lnTo>
                    <a:pt x="208" y="188"/>
                  </a:lnTo>
                  <a:lnTo>
                    <a:pt x="166" y="188"/>
                  </a:lnTo>
                  <a:lnTo>
                    <a:pt x="130" y="64"/>
                  </a:lnTo>
                  <a:lnTo>
                    <a:pt x="95" y="188"/>
                  </a:lnTo>
                  <a:lnTo>
                    <a:pt x="53" y="18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130" name="Freeform 34"/>
            <p:cNvSpPr>
              <a:spLocks noEditPoints="1"/>
            </p:cNvSpPr>
            <p:nvPr/>
          </p:nvSpPr>
          <p:spPr bwMode="auto">
            <a:xfrm>
              <a:off x="-2166937" y="11458576"/>
              <a:ext cx="252413" cy="252413"/>
            </a:xfrm>
            <a:custGeom>
              <a:avLst/>
              <a:gdLst>
                <a:gd name="T0" fmla="*/ 71 w 142"/>
                <a:gd name="T1" fmla="*/ 142 h 142"/>
                <a:gd name="T2" fmla="*/ 21 w 142"/>
                <a:gd name="T3" fmla="*/ 122 h 142"/>
                <a:gd name="T4" fmla="*/ 0 w 142"/>
                <a:gd name="T5" fmla="*/ 71 h 142"/>
                <a:gd name="T6" fmla="*/ 21 w 142"/>
                <a:gd name="T7" fmla="*/ 21 h 142"/>
                <a:gd name="T8" fmla="*/ 71 w 142"/>
                <a:gd name="T9" fmla="*/ 0 h 142"/>
                <a:gd name="T10" fmla="*/ 122 w 142"/>
                <a:gd name="T11" fmla="*/ 21 h 142"/>
                <a:gd name="T12" fmla="*/ 142 w 142"/>
                <a:gd name="T13" fmla="*/ 71 h 142"/>
                <a:gd name="T14" fmla="*/ 122 w 142"/>
                <a:gd name="T15" fmla="*/ 122 h 142"/>
                <a:gd name="T16" fmla="*/ 71 w 142"/>
                <a:gd name="T17" fmla="*/ 142 h 142"/>
                <a:gd name="T18" fmla="*/ 71 w 142"/>
                <a:gd name="T19" fmla="*/ 108 h 142"/>
                <a:gd name="T20" fmla="*/ 71 w 142"/>
                <a:gd name="T21" fmla="*/ 108 h 142"/>
                <a:gd name="T22" fmla="*/ 97 w 142"/>
                <a:gd name="T23" fmla="*/ 98 h 142"/>
                <a:gd name="T24" fmla="*/ 108 w 142"/>
                <a:gd name="T25" fmla="*/ 71 h 142"/>
                <a:gd name="T26" fmla="*/ 97 w 142"/>
                <a:gd name="T27" fmla="*/ 45 h 142"/>
                <a:gd name="T28" fmla="*/ 71 w 142"/>
                <a:gd name="T29" fmla="*/ 34 h 142"/>
                <a:gd name="T30" fmla="*/ 45 w 142"/>
                <a:gd name="T31" fmla="*/ 45 h 142"/>
                <a:gd name="T32" fmla="*/ 35 w 142"/>
                <a:gd name="T33" fmla="*/ 71 h 142"/>
                <a:gd name="T34" fmla="*/ 45 w 142"/>
                <a:gd name="T35" fmla="*/ 98 h 142"/>
                <a:gd name="T36" fmla="*/ 71 w 142"/>
                <a:gd name="T37" fmla="*/ 108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42" h="142">
                  <a:moveTo>
                    <a:pt x="71" y="142"/>
                  </a:moveTo>
                  <a:cubicBezTo>
                    <a:pt x="51" y="142"/>
                    <a:pt x="34" y="135"/>
                    <a:pt x="21" y="122"/>
                  </a:cubicBezTo>
                  <a:cubicBezTo>
                    <a:pt x="7" y="108"/>
                    <a:pt x="0" y="91"/>
                    <a:pt x="0" y="71"/>
                  </a:cubicBezTo>
                  <a:cubicBezTo>
                    <a:pt x="0" y="51"/>
                    <a:pt x="7" y="35"/>
                    <a:pt x="21" y="21"/>
                  </a:cubicBezTo>
                  <a:cubicBezTo>
                    <a:pt x="34" y="7"/>
                    <a:pt x="51" y="0"/>
                    <a:pt x="71" y="0"/>
                  </a:cubicBezTo>
                  <a:cubicBezTo>
                    <a:pt x="91" y="0"/>
                    <a:pt x="108" y="7"/>
                    <a:pt x="122" y="21"/>
                  </a:cubicBezTo>
                  <a:cubicBezTo>
                    <a:pt x="135" y="35"/>
                    <a:pt x="142" y="51"/>
                    <a:pt x="142" y="71"/>
                  </a:cubicBezTo>
                  <a:cubicBezTo>
                    <a:pt x="142" y="91"/>
                    <a:pt x="135" y="108"/>
                    <a:pt x="122" y="122"/>
                  </a:cubicBezTo>
                  <a:cubicBezTo>
                    <a:pt x="108" y="135"/>
                    <a:pt x="91" y="142"/>
                    <a:pt x="71" y="142"/>
                  </a:cubicBezTo>
                  <a:close/>
                  <a:moveTo>
                    <a:pt x="71" y="108"/>
                  </a:moveTo>
                  <a:lnTo>
                    <a:pt x="71" y="108"/>
                  </a:lnTo>
                  <a:cubicBezTo>
                    <a:pt x="82" y="108"/>
                    <a:pt x="90" y="105"/>
                    <a:pt x="97" y="98"/>
                  </a:cubicBezTo>
                  <a:cubicBezTo>
                    <a:pt x="104" y="91"/>
                    <a:pt x="108" y="82"/>
                    <a:pt x="108" y="71"/>
                  </a:cubicBezTo>
                  <a:cubicBezTo>
                    <a:pt x="108" y="60"/>
                    <a:pt x="104" y="52"/>
                    <a:pt x="97" y="45"/>
                  </a:cubicBezTo>
                  <a:cubicBezTo>
                    <a:pt x="90" y="38"/>
                    <a:pt x="82" y="34"/>
                    <a:pt x="71" y="34"/>
                  </a:cubicBezTo>
                  <a:cubicBezTo>
                    <a:pt x="61" y="34"/>
                    <a:pt x="52" y="38"/>
                    <a:pt x="45" y="45"/>
                  </a:cubicBezTo>
                  <a:cubicBezTo>
                    <a:pt x="38" y="52"/>
                    <a:pt x="35" y="60"/>
                    <a:pt x="35" y="71"/>
                  </a:cubicBezTo>
                  <a:cubicBezTo>
                    <a:pt x="35" y="82"/>
                    <a:pt x="38" y="91"/>
                    <a:pt x="45" y="98"/>
                  </a:cubicBezTo>
                  <a:cubicBezTo>
                    <a:pt x="52" y="105"/>
                    <a:pt x="61" y="108"/>
                    <a:pt x="71" y="10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131" name="Freeform 35"/>
            <p:cNvSpPr>
              <a:spLocks/>
            </p:cNvSpPr>
            <p:nvPr/>
          </p:nvSpPr>
          <p:spPr bwMode="auto">
            <a:xfrm>
              <a:off x="-1870075" y="11460163"/>
              <a:ext cx="133350" cy="244475"/>
            </a:xfrm>
            <a:custGeom>
              <a:avLst/>
              <a:gdLst>
                <a:gd name="T0" fmla="*/ 34 w 75"/>
                <a:gd name="T1" fmla="*/ 26 h 137"/>
                <a:gd name="T2" fmla="*/ 75 w 75"/>
                <a:gd name="T3" fmla="*/ 0 h 137"/>
                <a:gd name="T4" fmla="*/ 75 w 75"/>
                <a:gd name="T5" fmla="*/ 39 h 137"/>
                <a:gd name="T6" fmla="*/ 47 w 75"/>
                <a:gd name="T7" fmla="*/ 45 h 137"/>
                <a:gd name="T8" fmla="*/ 34 w 75"/>
                <a:gd name="T9" fmla="*/ 73 h 137"/>
                <a:gd name="T10" fmla="*/ 34 w 75"/>
                <a:gd name="T11" fmla="*/ 137 h 137"/>
                <a:gd name="T12" fmla="*/ 0 w 75"/>
                <a:gd name="T13" fmla="*/ 137 h 137"/>
                <a:gd name="T14" fmla="*/ 0 w 75"/>
                <a:gd name="T15" fmla="*/ 3 h 137"/>
                <a:gd name="T16" fmla="*/ 34 w 75"/>
                <a:gd name="T17" fmla="*/ 3 h 137"/>
                <a:gd name="T18" fmla="*/ 34 w 75"/>
                <a:gd name="T19" fmla="*/ 26 h 1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5" h="137">
                  <a:moveTo>
                    <a:pt x="34" y="26"/>
                  </a:moveTo>
                  <a:cubicBezTo>
                    <a:pt x="41" y="9"/>
                    <a:pt x="57" y="0"/>
                    <a:pt x="75" y="0"/>
                  </a:cubicBezTo>
                  <a:lnTo>
                    <a:pt x="75" y="39"/>
                  </a:lnTo>
                  <a:cubicBezTo>
                    <a:pt x="65" y="38"/>
                    <a:pt x="55" y="40"/>
                    <a:pt x="47" y="45"/>
                  </a:cubicBezTo>
                  <a:cubicBezTo>
                    <a:pt x="38" y="51"/>
                    <a:pt x="34" y="60"/>
                    <a:pt x="34" y="73"/>
                  </a:cubicBezTo>
                  <a:lnTo>
                    <a:pt x="34" y="137"/>
                  </a:lnTo>
                  <a:lnTo>
                    <a:pt x="0" y="137"/>
                  </a:lnTo>
                  <a:lnTo>
                    <a:pt x="0" y="3"/>
                  </a:lnTo>
                  <a:lnTo>
                    <a:pt x="34" y="3"/>
                  </a:lnTo>
                  <a:lnTo>
                    <a:pt x="34" y="2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132" name="Freeform 36"/>
            <p:cNvSpPr>
              <a:spLocks/>
            </p:cNvSpPr>
            <p:nvPr/>
          </p:nvSpPr>
          <p:spPr bwMode="auto">
            <a:xfrm>
              <a:off x="-1690687" y="11368088"/>
              <a:ext cx="222250" cy="336550"/>
            </a:xfrm>
            <a:custGeom>
              <a:avLst/>
              <a:gdLst>
                <a:gd name="T0" fmla="*/ 124 w 124"/>
                <a:gd name="T1" fmla="*/ 188 h 188"/>
                <a:gd name="T2" fmla="*/ 83 w 124"/>
                <a:gd name="T3" fmla="*/ 188 h 188"/>
                <a:gd name="T4" fmla="*/ 34 w 124"/>
                <a:gd name="T5" fmla="*/ 127 h 188"/>
                <a:gd name="T6" fmla="*/ 34 w 124"/>
                <a:gd name="T7" fmla="*/ 188 h 188"/>
                <a:gd name="T8" fmla="*/ 0 w 124"/>
                <a:gd name="T9" fmla="*/ 188 h 188"/>
                <a:gd name="T10" fmla="*/ 0 w 124"/>
                <a:gd name="T11" fmla="*/ 0 h 188"/>
                <a:gd name="T12" fmla="*/ 34 w 124"/>
                <a:gd name="T13" fmla="*/ 0 h 188"/>
                <a:gd name="T14" fmla="*/ 34 w 124"/>
                <a:gd name="T15" fmla="*/ 113 h 188"/>
                <a:gd name="T16" fmla="*/ 81 w 124"/>
                <a:gd name="T17" fmla="*/ 54 h 188"/>
                <a:gd name="T18" fmla="*/ 122 w 124"/>
                <a:gd name="T19" fmla="*/ 54 h 188"/>
                <a:gd name="T20" fmla="*/ 68 w 124"/>
                <a:gd name="T21" fmla="*/ 120 h 188"/>
                <a:gd name="T22" fmla="*/ 124 w 124"/>
                <a:gd name="T23" fmla="*/ 188 h 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24" h="188">
                  <a:moveTo>
                    <a:pt x="124" y="188"/>
                  </a:moveTo>
                  <a:lnTo>
                    <a:pt x="83" y="188"/>
                  </a:lnTo>
                  <a:lnTo>
                    <a:pt x="34" y="127"/>
                  </a:lnTo>
                  <a:lnTo>
                    <a:pt x="34" y="188"/>
                  </a:lnTo>
                  <a:lnTo>
                    <a:pt x="0" y="188"/>
                  </a:lnTo>
                  <a:lnTo>
                    <a:pt x="0" y="0"/>
                  </a:lnTo>
                  <a:lnTo>
                    <a:pt x="34" y="0"/>
                  </a:lnTo>
                  <a:lnTo>
                    <a:pt x="34" y="113"/>
                  </a:lnTo>
                  <a:lnTo>
                    <a:pt x="81" y="54"/>
                  </a:lnTo>
                  <a:lnTo>
                    <a:pt x="122" y="54"/>
                  </a:lnTo>
                  <a:lnTo>
                    <a:pt x="68" y="120"/>
                  </a:lnTo>
                  <a:lnTo>
                    <a:pt x="124" y="18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133" name="Freeform 37"/>
            <p:cNvSpPr>
              <a:spLocks noEditPoints="1"/>
            </p:cNvSpPr>
            <p:nvPr/>
          </p:nvSpPr>
          <p:spPr bwMode="auto">
            <a:xfrm>
              <a:off x="-1447800" y="11607801"/>
              <a:ext cx="109538" cy="107950"/>
            </a:xfrm>
            <a:custGeom>
              <a:avLst/>
              <a:gdLst>
                <a:gd name="T0" fmla="*/ 0 w 61"/>
                <a:gd name="T1" fmla="*/ 30 h 60"/>
                <a:gd name="T2" fmla="*/ 31 w 61"/>
                <a:gd name="T3" fmla="*/ 0 h 60"/>
                <a:gd name="T4" fmla="*/ 61 w 61"/>
                <a:gd name="T5" fmla="*/ 30 h 60"/>
                <a:gd name="T6" fmla="*/ 31 w 61"/>
                <a:gd name="T7" fmla="*/ 60 h 60"/>
                <a:gd name="T8" fmla="*/ 0 w 61"/>
                <a:gd name="T9" fmla="*/ 30 h 60"/>
                <a:gd name="T10" fmla="*/ 55 w 61"/>
                <a:gd name="T11" fmla="*/ 30 h 60"/>
                <a:gd name="T12" fmla="*/ 55 w 61"/>
                <a:gd name="T13" fmla="*/ 30 h 60"/>
                <a:gd name="T14" fmla="*/ 31 w 61"/>
                <a:gd name="T15" fmla="*/ 5 h 60"/>
                <a:gd name="T16" fmla="*/ 6 w 61"/>
                <a:gd name="T17" fmla="*/ 30 h 60"/>
                <a:gd name="T18" fmla="*/ 31 w 61"/>
                <a:gd name="T19" fmla="*/ 55 h 60"/>
                <a:gd name="T20" fmla="*/ 55 w 61"/>
                <a:gd name="T21" fmla="*/ 30 h 60"/>
                <a:gd name="T22" fmla="*/ 20 w 61"/>
                <a:gd name="T23" fmla="*/ 15 h 60"/>
                <a:gd name="T24" fmla="*/ 20 w 61"/>
                <a:gd name="T25" fmla="*/ 15 h 60"/>
                <a:gd name="T26" fmla="*/ 31 w 61"/>
                <a:gd name="T27" fmla="*/ 15 h 60"/>
                <a:gd name="T28" fmla="*/ 42 w 61"/>
                <a:gd name="T29" fmla="*/ 24 h 60"/>
                <a:gd name="T30" fmla="*/ 42 w 61"/>
                <a:gd name="T31" fmla="*/ 24 h 60"/>
                <a:gd name="T32" fmla="*/ 36 w 61"/>
                <a:gd name="T33" fmla="*/ 32 h 60"/>
                <a:gd name="T34" fmla="*/ 44 w 61"/>
                <a:gd name="T35" fmla="*/ 45 h 60"/>
                <a:gd name="T36" fmla="*/ 37 w 61"/>
                <a:gd name="T37" fmla="*/ 45 h 60"/>
                <a:gd name="T38" fmla="*/ 30 w 61"/>
                <a:gd name="T39" fmla="*/ 33 h 60"/>
                <a:gd name="T40" fmla="*/ 27 w 61"/>
                <a:gd name="T41" fmla="*/ 33 h 60"/>
                <a:gd name="T42" fmla="*/ 27 w 61"/>
                <a:gd name="T43" fmla="*/ 45 h 60"/>
                <a:gd name="T44" fmla="*/ 20 w 61"/>
                <a:gd name="T45" fmla="*/ 45 h 60"/>
                <a:gd name="T46" fmla="*/ 20 w 61"/>
                <a:gd name="T47" fmla="*/ 15 h 60"/>
                <a:gd name="T48" fmla="*/ 31 w 61"/>
                <a:gd name="T49" fmla="*/ 28 h 60"/>
                <a:gd name="T50" fmla="*/ 31 w 61"/>
                <a:gd name="T51" fmla="*/ 28 h 60"/>
                <a:gd name="T52" fmla="*/ 36 w 61"/>
                <a:gd name="T53" fmla="*/ 24 h 60"/>
                <a:gd name="T54" fmla="*/ 36 w 61"/>
                <a:gd name="T55" fmla="*/ 24 h 60"/>
                <a:gd name="T56" fmla="*/ 31 w 61"/>
                <a:gd name="T57" fmla="*/ 20 h 60"/>
                <a:gd name="T58" fmla="*/ 27 w 61"/>
                <a:gd name="T59" fmla="*/ 20 h 60"/>
                <a:gd name="T60" fmla="*/ 27 w 61"/>
                <a:gd name="T61" fmla="*/ 28 h 60"/>
                <a:gd name="T62" fmla="*/ 31 w 61"/>
                <a:gd name="T63" fmla="*/ 28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61" h="60">
                  <a:moveTo>
                    <a:pt x="0" y="30"/>
                  </a:moveTo>
                  <a:cubicBezTo>
                    <a:pt x="0" y="13"/>
                    <a:pt x="14" y="0"/>
                    <a:pt x="31" y="0"/>
                  </a:cubicBezTo>
                  <a:cubicBezTo>
                    <a:pt x="48" y="0"/>
                    <a:pt x="61" y="13"/>
                    <a:pt x="61" y="30"/>
                  </a:cubicBezTo>
                  <a:cubicBezTo>
                    <a:pt x="61" y="47"/>
                    <a:pt x="48" y="60"/>
                    <a:pt x="31" y="60"/>
                  </a:cubicBezTo>
                  <a:cubicBezTo>
                    <a:pt x="14" y="60"/>
                    <a:pt x="0" y="47"/>
                    <a:pt x="0" y="30"/>
                  </a:cubicBezTo>
                  <a:close/>
                  <a:moveTo>
                    <a:pt x="55" y="30"/>
                  </a:moveTo>
                  <a:lnTo>
                    <a:pt x="55" y="30"/>
                  </a:lnTo>
                  <a:cubicBezTo>
                    <a:pt x="55" y="15"/>
                    <a:pt x="45" y="5"/>
                    <a:pt x="31" y="5"/>
                  </a:cubicBezTo>
                  <a:cubicBezTo>
                    <a:pt x="16" y="5"/>
                    <a:pt x="6" y="15"/>
                    <a:pt x="6" y="30"/>
                  </a:cubicBezTo>
                  <a:cubicBezTo>
                    <a:pt x="6" y="45"/>
                    <a:pt x="17" y="55"/>
                    <a:pt x="31" y="55"/>
                  </a:cubicBezTo>
                  <a:cubicBezTo>
                    <a:pt x="45" y="55"/>
                    <a:pt x="55" y="45"/>
                    <a:pt x="55" y="30"/>
                  </a:cubicBezTo>
                  <a:close/>
                  <a:moveTo>
                    <a:pt x="20" y="15"/>
                  </a:moveTo>
                  <a:lnTo>
                    <a:pt x="20" y="15"/>
                  </a:lnTo>
                  <a:lnTo>
                    <a:pt x="31" y="15"/>
                  </a:lnTo>
                  <a:cubicBezTo>
                    <a:pt x="38" y="15"/>
                    <a:pt x="42" y="18"/>
                    <a:pt x="42" y="24"/>
                  </a:cubicBezTo>
                  <a:lnTo>
                    <a:pt x="42" y="24"/>
                  </a:lnTo>
                  <a:cubicBezTo>
                    <a:pt x="42" y="28"/>
                    <a:pt x="40" y="31"/>
                    <a:pt x="36" y="32"/>
                  </a:cubicBezTo>
                  <a:lnTo>
                    <a:pt x="44" y="45"/>
                  </a:lnTo>
                  <a:lnTo>
                    <a:pt x="37" y="45"/>
                  </a:lnTo>
                  <a:lnTo>
                    <a:pt x="30" y="33"/>
                  </a:lnTo>
                  <a:lnTo>
                    <a:pt x="27" y="33"/>
                  </a:lnTo>
                  <a:lnTo>
                    <a:pt x="27" y="45"/>
                  </a:lnTo>
                  <a:lnTo>
                    <a:pt x="20" y="45"/>
                  </a:lnTo>
                  <a:lnTo>
                    <a:pt x="20" y="15"/>
                  </a:lnTo>
                  <a:close/>
                  <a:moveTo>
                    <a:pt x="31" y="28"/>
                  </a:moveTo>
                  <a:lnTo>
                    <a:pt x="31" y="28"/>
                  </a:lnTo>
                  <a:cubicBezTo>
                    <a:pt x="34" y="28"/>
                    <a:pt x="36" y="27"/>
                    <a:pt x="36" y="24"/>
                  </a:cubicBezTo>
                  <a:lnTo>
                    <a:pt x="36" y="24"/>
                  </a:lnTo>
                  <a:cubicBezTo>
                    <a:pt x="36" y="21"/>
                    <a:pt x="34" y="20"/>
                    <a:pt x="31" y="20"/>
                  </a:cubicBezTo>
                  <a:lnTo>
                    <a:pt x="27" y="20"/>
                  </a:lnTo>
                  <a:lnTo>
                    <a:pt x="27" y="28"/>
                  </a:lnTo>
                  <a:lnTo>
                    <a:pt x="31" y="2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134" name="Freeform 38"/>
            <p:cNvSpPr>
              <a:spLocks/>
            </p:cNvSpPr>
            <p:nvPr/>
          </p:nvSpPr>
          <p:spPr bwMode="auto">
            <a:xfrm>
              <a:off x="-2605087" y="7480301"/>
              <a:ext cx="214313" cy="374650"/>
            </a:xfrm>
            <a:custGeom>
              <a:avLst/>
              <a:gdLst>
                <a:gd name="T0" fmla="*/ 121 w 121"/>
                <a:gd name="T1" fmla="*/ 170 h 210"/>
                <a:gd name="T2" fmla="*/ 121 w 121"/>
                <a:gd name="T3" fmla="*/ 210 h 210"/>
                <a:gd name="T4" fmla="*/ 0 w 121"/>
                <a:gd name="T5" fmla="*/ 210 h 210"/>
                <a:gd name="T6" fmla="*/ 0 w 121"/>
                <a:gd name="T7" fmla="*/ 0 h 210"/>
                <a:gd name="T8" fmla="*/ 41 w 121"/>
                <a:gd name="T9" fmla="*/ 0 h 210"/>
                <a:gd name="T10" fmla="*/ 41 w 121"/>
                <a:gd name="T11" fmla="*/ 170 h 210"/>
                <a:gd name="T12" fmla="*/ 121 w 121"/>
                <a:gd name="T13" fmla="*/ 170 h 2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1" h="210">
                  <a:moveTo>
                    <a:pt x="121" y="170"/>
                  </a:moveTo>
                  <a:lnTo>
                    <a:pt x="121" y="210"/>
                  </a:lnTo>
                  <a:lnTo>
                    <a:pt x="0" y="210"/>
                  </a:lnTo>
                  <a:lnTo>
                    <a:pt x="0" y="0"/>
                  </a:lnTo>
                  <a:lnTo>
                    <a:pt x="41" y="0"/>
                  </a:lnTo>
                  <a:lnTo>
                    <a:pt x="41" y="170"/>
                  </a:lnTo>
                  <a:lnTo>
                    <a:pt x="121" y="170"/>
                  </a:lnTo>
                  <a:close/>
                </a:path>
              </a:pathLst>
            </a:custGeom>
            <a:solidFill>
              <a:srgbClr val="11111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135" name="Freeform 39"/>
            <p:cNvSpPr>
              <a:spLocks noEditPoints="1"/>
            </p:cNvSpPr>
            <p:nvPr/>
          </p:nvSpPr>
          <p:spPr bwMode="auto">
            <a:xfrm>
              <a:off x="-2378075" y="7580313"/>
              <a:ext cx="282575" cy="282575"/>
            </a:xfrm>
            <a:custGeom>
              <a:avLst/>
              <a:gdLst>
                <a:gd name="T0" fmla="*/ 0 w 158"/>
                <a:gd name="T1" fmla="*/ 79 h 158"/>
                <a:gd name="T2" fmla="*/ 79 w 158"/>
                <a:gd name="T3" fmla="*/ 0 h 158"/>
                <a:gd name="T4" fmla="*/ 158 w 158"/>
                <a:gd name="T5" fmla="*/ 79 h 158"/>
                <a:gd name="T6" fmla="*/ 79 w 158"/>
                <a:gd name="T7" fmla="*/ 158 h 158"/>
                <a:gd name="T8" fmla="*/ 0 w 158"/>
                <a:gd name="T9" fmla="*/ 79 h 158"/>
                <a:gd name="T10" fmla="*/ 119 w 158"/>
                <a:gd name="T11" fmla="*/ 79 h 158"/>
                <a:gd name="T12" fmla="*/ 119 w 158"/>
                <a:gd name="T13" fmla="*/ 79 h 158"/>
                <a:gd name="T14" fmla="*/ 79 w 158"/>
                <a:gd name="T15" fmla="*/ 37 h 158"/>
                <a:gd name="T16" fmla="*/ 38 w 158"/>
                <a:gd name="T17" fmla="*/ 79 h 158"/>
                <a:gd name="T18" fmla="*/ 79 w 158"/>
                <a:gd name="T19" fmla="*/ 120 h 158"/>
                <a:gd name="T20" fmla="*/ 119 w 158"/>
                <a:gd name="T21" fmla="*/ 79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58" h="158">
                  <a:moveTo>
                    <a:pt x="0" y="79"/>
                  </a:moveTo>
                  <a:cubicBezTo>
                    <a:pt x="0" y="34"/>
                    <a:pt x="35" y="0"/>
                    <a:pt x="79" y="0"/>
                  </a:cubicBezTo>
                  <a:cubicBezTo>
                    <a:pt x="123" y="0"/>
                    <a:pt x="158" y="34"/>
                    <a:pt x="158" y="79"/>
                  </a:cubicBezTo>
                  <a:cubicBezTo>
                    <a:pt x="158" y="123"/>
                    <a:pt x="123" y="158"/>
                    <a:pt x="79" y="158"/>
                  </a:cubicBezTo>
                  <a:cubicBezTo>
                    <a:pt x="35" y="158"/>
                    <a:pt x="0" y="123"/>
                    <a:pt x="0" y="79"/>
                  </a:cubicBezTo>
                  <a:close/>
                  <a:moveTo>
                    <a:pt x="119" y="79"/>
                  </a:moveTo>
                  <a:lnTo>
                    <a:pt x="119" y="79"/>
                  </a:lnTo>
                  <a:cubicBezTo>
                    <a:pt x="119" y="54"/>
                    <a:pt x="102" y="37"/>
                    <a:pt x="79" y="37"/>
                  </a:cubicBezTo>
                  <a:cubicBezTo>
                    <a:pt x="56" y="37"/>
                    <a:pt x="38" y="54"/>
                    <a:pt x="38" y="79"/>
                  </a:cubicBezTo>
                  <a:cubicBezTo>
                    <a:pt x="38" y="103"/>
                    <a:pt x="56" y="120"/>
                    <a:pt x="79" y="120"/>
                  </a:cubicBezTo>
                  <a:cubicBezTo>
                    <a:pt x="102" y="120"/>
                    <a:pt x="119" y="103"/>
                    <a:pt x="119" y="79"/>
                  </a:cubicBezTo>
                  <a:close/>
                </a:path>
              </a:pathLst>
            </a:custGeom>
            <a:solidFill>
              <a:srgbClr val="11111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136" name="Freeform 40"/>
            <p:cNvSpPr>
              <a:spLocks/>
            </p:cNvSpPr>
            <p:nvPr/>
          </p:nvSpPr>
          <p:spPr bwMode="auto">
            <a:xfrm>
              <a:off x="-2078037" y="7580313"/>
              <a:ext cx="219075" cy="282575"/>
            </a:xfrm>
            <a:custGeom>
              <a:avLst/>
              <a:gdLst>
                <a:gd name="T0" fmla="*/ 123 w 123"/>
                <a:gd name="T1" fmla="*/ 110 h 158"/>
                <a:gd name="T2" fmla="*/ 63 w 123"/>
                <a:gd name="T3" fmla="*/ 158 h 158"/>
                <a:gd name="T4" fmla="*/ 0 w 123"/>
                <a:gd name="T5" fmla="*/ 122 h 158"/>
                <a:gd name="T6" fmla="*/ 33 w 123"/>
                <a:gd name="T7" fmla="*/ 103 h 158"/>
                <a:gd name="T8" fmla="*/ 63 w 123"/>
                <a:gd name="T9" fmla="*/ 123 h 158"/>
                <a:gd name="T10" fmla="*/ 83 w 123"/>
                <a:gd name="T11" fmla="*/ 110 h 158"/>
                <a:gd name="T12" fmla="*/ 6 w 123"/>
                <a:gd name="T13" fmla="*/ 47 h 158"/>
                <a:gd name="T14" fmla="*/ 63 w 123"/>
                <a:gd name="T15" fmla="*/ 0 h 158"/>
                <a:gd name="T16" fmla="*/ 120 w 123"/>
                <a:gd name="T17" fmla="*/ 31 h 158"/>
                <a:gd name="T18" fmla="*/ 87 w 123"/>
                <a:gd name="T19" fmla="*/ 49 h 158"/>
                <a:gd name="T20" fmla="*/ 63 w 123"/>
                <a:gd name="T21" fmla="*/ 34 h 158"/>
                <a:gd name="T22" fmla="*/ 46 w 123"/>
                <a:gd name="T23" fmla="*/ 46 h 158"/>
                <a:gd name="T24" fmla="*/ 123 w 123"/>
                <a:gd name="T25" fmla="*/ 110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23" h="158">
                  <a:moveTo>
                    <a:pt x="123" y="110"/>
                  </a:moveTo>
                  <a:cubicBezTo>
                    <a:pt x="123" y="142"/>
                    <a:pt x="95" y="158"/>
                    <a:pt x="63" y="158"/>
                  </a:cubicBezTo>
                  <a:cubicBezTo>
                    <a:pt x="33" y="158"/>
                    <a:pt x="11" y="145"/>
                    <a:pt x="0" y="122"/>
                  </a:cubicBezTo>
                  <a:lnTo>
                    <a:pt x="33" y="103"/>
                  </a:lnTo>
                  <a:cubicBezTo>
                    <a:pt x="38" y="116"/>
                    <a:pt x="48" y="123"/>
                    <a:pt x="63" y="123"/>
                  </a:cubicBezTo>
                  <a:cubicBezTo>
                    <a:pt x="75" y="123"/>
                    <a:pt x="83" y="119"/>
                    <a:pt x="83" y="110"/>
                  </a:cubicBezTo>
                  <a:cubicBezTo>
                    <a:pt x="83" y="88"/>
                    <a:pt x="6" y="100"/>
                    <a:pt x="6" y="47"/>
                  </a:cubicBezTo>
                  <a:cubicBezTo>
                    <a:pt x="6" y="17"/>
                    <a:pt x="32" y="0"/>
                    <a:pt x="63" y="0"/>
                  </a:cubicBezTo>
                  <a:cubicBezTo>
                    <a:pt x="87" y="0"/>
                    <a:pt x="108" y="11"/>
                    <a:pt x="120" y="31"/>
                  </a:cubicBezTo>
                  <a:lnTo>
                    <a:pt x="87" y="49"/>
                  </a:lnTo>
                  <a:cubicBezTo>
                    <a:pt x="82" y="40"/>
                    <a:pt x="74" y="34"/>
                    <a:pt x="63" y="34"/>
                  </a:cubicBezTo>
                  <a:cubicBezTo>
                    <a:pt x="53" y="34"/>
                    <a:pt x="46" y="38"/>
                    <a:pt x="46" y="46"/>
                  </a:cubicBezTo>
                  <a:cubicBezTo>
                    <a:pt x="46" y="69"/>
                    <a:pt x="123" y="55"/>
                    <a:pt x="123" y="110"/>
                  </a:cubicBezTo>
                  <a:close/>
                </a:path>
              </a:pathLst>
            </a:custGeom>
            <a:solidFill>
              <a:srgbClr val="11111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137" name="Freeform 41"/>
            <p:cNvSpPr>
              <a:spLocks/>
            </p:cNvSpPr>
            <p:nvPr/>
          </p:nvSpPr>
          <p:spPr bwMode="auto">
            <a:xfrm>
              <a:off x="-1692275" y="7480301"/>
              <a:ext cx="368300" cy="374650"/>
            </a:xfrm>
            <a:custGeom>
              <a:avLst/>
              <a:gdLst>
                <a:gd name="T0" fmla="*/ 206 w 206"/>
                <a:gd name="T1" fmla="*/ 210 h 210"/>
                <a:gd name="T2" fmla="*/ 165 w 206"/>
                <a:gd name="T3" fmla="*/ 210 h 210"/>
                <a:gd name="T4" fmla="*/ 165 w 206"/>
                <a:gd name="T5" fmla="*/ 74 h 210"/>
                <a:gd name="T6" fmla="*/ 106 w 206"/>
                <a:gd name="T7" fmla="*/ 171 h 210"/>
                <a:gd name="T8" fmla="*/ 101 w 206"/>
                <a:gd name="T9" fmla="*/ 171 h 210"/>
                <a:gd name="T10" fmla="*/ 42 w 206"/>
                <a:gd name="T11" fmla="*/ 74 h 210"/>
                <a:gd name="T12" fmla="*/ 42 w 206"/>
                <a:gd name="T13" fmla="*/ 210 h 210"/>
                <a:gd name="T14" fmla="*/ 0 w 206"/>
                <a:gd name="T15" fmla="*/ 210 h 210"/>
                <a:gd name="T16" fmla="*/ 0 w 206"/>
                <a:gd name="T17" fmla="*/ 0 h 210"/>
                <a:gd name="T18" fmla="*/ 43 w 206"/>
                <a:gd name="T19" fmla="*/ 0 h 210"/>
                <a:gd name="T20" fmla="*/ 103 w 206"/>
                <a:gd name="T21" fmla="*/ 99 h 210"/>
                <a:gd name="T22" fmla="*/ 163 w 206"/>
                <a:gd name="T23" fmla="*/ 0 h 210"/>
                <a:gd name="T24" fmla="*/ 206 w 206"/>
                <a:gd name="T25" fmla="*/ 0 h 210"/>
                <a:gd name="T26" fmla="*/ 206 w 206"/>
                <a:gd name="T27" fmla="*/ 210 h 2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06" h="210">
                  <a:moveTo>
                    <a:pt x="206" y="210"/>
                  </a:moveTo>
                  <a:lnTo>
                    <a:pt x="165" y="210"/>
                  </a:lnTo>
                  <a:lnTo>
                    <a:pt x="165" y="74"/>
                  </a:lnTo>
                  <a:lnTo>
                    <a:pt x="106" y="171"/>
                  </a:lnTo>
                  <a:lnTo>
                    <a:pt x="101" y="171"/>
                  </a:lnTo>
                  <a:lnTo>
                    <a:pt x="42" y="74"/>
                  </a:lnTo>
                  <a:lnTo>
                    <a:pt x="42" y="210"/>
                  </a:lnTo>
                  <a:lnTo>
                    <a:pt x="0" y="210"/>
                  </a:lnTo>
                  <a:lnTo>
                    <a:pt x="0" y="0"/>
                  </a:lnTo>
                  <a:lnTo>
                    <a:pt x="43" y="0"/>
                  </a:lnTo>
                  <a:lnTo>
                    <a:pt x="103" y="99"/>
                  </a:lnTo>
                  <a:lnTo>
                    <a:pt x="163" y="0"/>
                  </a:lnTo>
                  <a:lnTo>
                    <a:pt x="206" y="0"/>
                  </a:lnTo>
                  <a:lnTo>
                    <a:pt x="206" y="210"/>
                  </a:lnTo>
                  <a:close/>
                </a:path>
              </a:pathLst>
            </a:custGeom>
            <a:solidFill>
              <a:srgbClr val="11111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138" name="Freeform 42"/>
            <p:cNvSpPr>
              <a:spLocks noEditPoints="1"/>
            </p:cNvSpPr>
            <p:nvPr/>
          </p:nvSpPr>
          <p:spPr bwMode="auto">
            <a:xfrm>
              <a:off x="-1279525" y="7580313"/>
              <a:ext cx="276225" cy="282575"/>
            </a:xfrm>
            <a:custGeom>
              <a:avLst/>
              <a:gdLst>
                <a:gd name="T0" fmla="*/ 83 w 155"/>
                <a:gd name="T1" fmla="*/ 123 h 158"/>
                <a:gd name="T2" fmla="*/ 116 w 155"/>
                <a:gd name="T3" fmla="*/ 108 h 158"/>
                <a:gd name="T4" fmla="*/ 147 w 155"/>
                <a:gd name="T5" fmla="*/ 126 h 158"/>
                <a:gd name="T6" fmla="*/ 82 w 155"/>
                <a:gd name="T7" fmla="*/ 158 h 158"/>
                <a:gd name="T8" fmla="*/ 0 w 155"/>
                <a:gd name="T9" fmla="*/ 79 h 158"/>
                <a:gd name="T10" fmla="*/ 79 w 155"/>
                <a:gd name="T11" fmla="*/ 0 h 158"/>
                <a:gd name="T12" fmla="*/ 155 w 155"/>
                <a:gd name="T13" fmla="*/ 79 h 158"/>
                <a:gd name="T14" fmla="*/ 153 w 155"/>
                <a:gd name="T15" fmla="*/ 95 h 158"/>
                <a:gd name="T16" fmla="*/ 40 w 155"/>
                <a:gd name="T17" fmla="*/ 95 h 158"/>
                <a:gd name="T18" fmla="*/ 83 w 155"/>
                <a:gd name="T19" fmla="*/ 123 h 158"/>
                <a:gd name="T20" fmla="*/ 116 w 155"/>
                <a:gd name="T21" fmla="*/ 65 h 158"/>
                <a:gd name="T22" fmla="*/ 116 w 155"/>
                <a:gd name="T23" fmla="*/ 65 h 158"/>
                <a:gd name="T24" fmla="*/ 79 w 155"/>
                <a:gd name="T25" fmla="*/ 34 h 158"/>
                <a:gd name="T26" fmla="*/ 40 w 155"/>
                <a:gd name="T27" fmla="*/ 65 h 158"/>
                <a:gd name="T28" fmla="*/ 116 w 155"/>
                <a:gd name="T29" fmla="*/ 65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55" h="158">
                  <a:moveTo>
                    <a:pt x="83" y="123"/>
                  </a:moveTo>
                  <a:cubicBezTo>
                    <a:pt x="98" y="123"/>
                    <a:pt x="110" y="116"/>
                    <a:pt x="116" y="108"/>
                  </a:cubicBezTo>
                  <a:lnTo>
                    <a:pt x="147" y="126"/>
                  </a:lnTo>
                  <a:cubicBezTo>
                    <a:pt x="133" y="146"/>
                    <a:pt x="111" y="158"/>
                    <a:pt x="82" y="158"/>
                  </a:cubicBezTo>
                  <a:cubicBezTo>
                    <a:pt x="32" y="158"/>
                    <a:pt x="0" y="123"/>
                    <a:pt x="0" y="79"/>
                  </a:cubicBezTo>
                  <a:cubicBezTo>
                    <a:pt x="0" y="34"/>
                    <a:pt x="32" y="0"/>
                    <a:pt x="79" y="0"/>
                  </a:cubicBezTo>
                  <a:cubicBezTo>
                    <a:pt x="123" y="0"/>
                    <a:pt x="155" y="35"/>
                    <a:pt x="155" y="79"/>
                  </a:cubicBezTo>
                  <a:cubicBezTo>
                    <a:pt x="155" y="84"/>
                    <a:pt x="154" y="89"/>
                    <a:pt x="153" y="95"/>
                  </a:cubicBezTo>
                  <a:lnTo>
                    <a:pt x="40" y="95"/>
                  </a:lnTo>
                  <a:cubicBezTo>
                    <a:pt x="46" y="114"/>
                    <a:pt x="62" y="123"/>
                    <a:pt x="83" y="123"/>
                  </a:cubicBezTo>
                  <a:close/>
                  <a:moveTo>
                    <a:pt x="116" y="65"/>
                  </a:moveTo>
                  <a:lnTo>
                    <a:pt x="116" y="65"/>
                  </a:lnTo>
                  <a:cubicBezTo>
                    <a:pt x="111" y="43"/>
                    <a:pt x="95" y="34"/>
                    <a:pt x="79" y="34"/>
                  </a:cubicBezTo>
                  <a:cubicBezTo>
                    <a:pt x="58" y="34"/>
                    <a:pt x="44" y="45"/>
                    <a:pt x="40" y="65"/>
                  </a:cubicBezTo>
                  <a:lnTo>
                    <a:pt x="116" y="65"/>
                  </a:lnTo>
                  <a:close/>
                </a:path>
              </a:pathLst>
            </a:custGeom>
            <a:solidFill>
              <a:srgbClr val="11111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139" name="Freeform 43"/>
            <p:cNvSpPr>
              <a:spLocks noEditPoints="1"/>
            </p:cNvSpPr>
            <p:nvPr/>
          </p:nvSpPr>
          <p:spPr bwMode="auto">
            <a:xfrm>
              <a:off x="-1003300" y="7469188"/>
              <a:ext cx="122238" cy="504825"/>
            </a:xfrm>
            <a:custGeom>
              <a:avLst/>
              <a:gdLst>
                <a:gd name="T0" fmla="*/ 26 w 69"/>
                <a:gd name="T1" fmla="*/ 66 h 282"/>
                <a:gd name="T2" fmla="*/ 65 w 69"/>
                <a:gd name="T3" fmla="*/ 66 h 282"/>
                <a:gd name="T4" fmla="*/ 65 w 69"/>
                <a:gd name="T5" fmla="*/ 219 h 282"/>
                <a:gd name="T6" fmla="*/ 0 w 69"/>
                <a:gd name="T7" fmla="*/ 280 h 282"/>
                <a:gd name="T8" fmla="*/ 0 w 69"/>
                <a:gd name="T9" fmla="*/ 243 h 282"/>
                <a:gd name="T10" fmla="*/ 26 w 69"/>
                <a:gd name="T11" fmla="*/ 219 h 282"/>
                <a:gd name="T12" fmla="*/ 26 w 69"/>
                <a:gd name="T13" fmla="*/ 66 h 282"/>
                <a:gd name="T14" fmla="*/ 22 w 69"/>
                <a:gd name="T15" fmla="*/ 24 h 282"/>
                <a:gd name="T16" fmla="*/ 22 w 69"/>
                <a:gd name="T17" fmla="*/ 24 h 282"/>
                <a:gd name="T18" fmla="*/ 46 w 69"/>
                <a:gd name="T19" fmla="*/ 0 h 282"/>
                <a:gd name="T20" fmla="*/ 69 w 69"/>
                <a:gd name="T21" fmla="*/ 24 h 282"/>
                <a:gd name="T22" fmla="*/ 46 w 69"/>
                <a:gd name="T23" fmla="*/ 48 h 282"/>
                <a:gd name="T24" fmla="*/ 22 w 69"/>
                <a:gd name="T25" fmla="*/ 24 h 2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69" h="282">
                  <a:moveTo>
                    <a:pt x="26" y="66"/>
                  </a:moveTo>
                  <a:lnTo>
                    <a:pt x="65" y="66"/>
                  </a:lnTo>
                  <a:lnTo>
                    <a:pt x="65" y="219"/>
                  </a:lnTo>
                  <a:cubicBezTo>
                    <a:pt x="65" y="263"/>
                    <a:pt x="44" y="282"/>
                    <a:pt x="0" y="280"/>
                  </a:cubicBezTo>
                  <a:lnTo>
                    <a:pt x="0" y="243"/>
                  </a:lnTo>
                  <a:cubicBezTo>
                    <a:pt x="18" y="244"/>
                    <a:pt x="26" y="237"/>
                    <a:pt x="26" y="219"/>
                  </a:cubicBezTo>
                  <a:lnTo>
                    <a:pt x="26" y="66"/>
                  </a:lnTo>
                  <a:close/>
                  <a:moveTo>
                    <a:pt x="22" y="24"/>
                  </a:moveTo>
                  <a:lnTo>
                    <a:pt x="22" y="24"/>
                  </a:lnTo>
                  <a:cubicBezTo>
                    <a:pt x="22" y="11"/>
                    <a:pt x="33" y="0"/>
                    <a:pt x="46" y="0"/>
                  </a:cubicBezTo>
                  <a:cubicBezTo>
                    <a:pt x="59" y="0"/>
                    <a:pt x="69" y="11"/>
                    <a:pt x="69" y="24"/>
                  </a:cubicBezTo>
                  <a:cubicBezTo>
                    <a:pt x="69" y="37"/>
                    <a:pt x="59" y="48"/>
                    <a:pt x="46" y="48"/>
                  </a:cubicBezTo>
                  <a:cubicBezTo>
                    <a:pt x="33" y="48"/>
                    <a:pt x="22" y="37"/>
                    <a:pt x="22" y="24"/>
                  </a:cubicBezTo>
                  <a:close/>
                </a:path>
              </a:pathLst>
            </a:custGeom>
            <a:solidFill>
              <a:srgbClr val="11111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140" name="Freeform 44"/>
            <p:cNvSpPr>
              <a:spLocks noEditPoints="1"/>
            </p:cNvSpPr>
            <p:nvPr/>
          </p:nvSpPr>
          <p:spPr bwMode="auto">
            <a:xfrm>
              <a:off x="-847725" y="7580313"/>
              <a:ext cx="284163" cy="282575"/>
            </a:xfrm>
            <a:custGeom>
              <a:avLst/>
              <a:gdLst>
                <a:gd name="T0" fmla="*/ 0 w 159"/>
                <a:gd name="T1" fmla="*/ 79 h 158"/>
                <a:gd name="T2" fmla="*/ 79 w 159"/>
                <a:gd name="T3" fmla="*/ 0 h 158"/>
                <a:gd name="T4" fmla="*/ 159 w 159"/>
                <a:gd name="T5" fmla="*/ 79 h 158"/>
                <a:gd name="T6" fmla="*/ 79 w 159"/>
                <a:gd name="T7" fmla="*/ 158 h 158"/>
                <a:gd name="T8" fmla="*/ 0 w 159"/>
                <a:gd name="T9" fmla="*/ 79 h 158"/>
                <a:gd name="T10" fmla="*/ 120 w 159"/>
                <a:gd name="T11" fmla="*/ 79 h 158"/>
                <a:gd name="T12" fmla="*/ 120 w 159"/>
                <a:gd name="T13" fmla="*/ 79 h 158"/>
                <a:gd name="T14" fmla="*/ 79 w 159"/>
                <a:gd name="T15" fmla="*/ 37 h 158"/>
                <a:gd name="T16" fmla="*/ 39 w 159"/>
                <a:gd name="T17" fmla="*/ 79 h 158"/>
                <a:gd name="T18" fmla="*/ 79 w 159"/>
                <a:gd name="T19" fmla="*/ 120 h 158"/>
                <a:gd name="T20" fmla="*/ 120 w 159"/>
                <a:gd name="T21" fmla="*/ 79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59" h="158">
                  <a:moveTo>
                    <a:pt x="0" y="79"/>
                  </a:moveTo>
                  <a:cubicBezTo>
                    <a:pt x="0" y="34"/>
                    <a:pt x="35" y="0"/>
                    <a:pt x="79" y="0"/>
                  </a:cubicBezTo>
                  <a:cubicBezTo>
                    <a:pt x="124" y="0"/>
                    <a:pt x="159" y="34"/>
                    <a:pt x="159" y="79"/>
                  </a:cubicBezTo>
                  <a:cubicBezTo>
                    <a:pt x="159" y="123"/>
                    <a:pt x="124" y="158"/>
                    <a:pt x="79" y="158"/>
                  </a:cubicBezTo>
                  <a:cubicBezTo>
                    <a:pt x="35" y="158"/>
                    <a:pt x="0" y="123"/>
                    <a:pt x="0" y="79"/>
                  </a:cubicBezTo>
                  <a:close/>
                  <a:moveTo>
                    <a:pt x="120" y="79"/>
                  </a:moveTo>
                  <a:lnTo>
                    <a:pt x="120" y="79"/>
                  </a:lnTo>
                  <a:cubicBezTo>
                    <a:pt x="120" y="54"/>
                    <a:pt x="103" y="37"/>
                    <a:pt x="79" y="37"/>
                  </a:cubicBezTo>
                  <a:cubicBezTo>
                    <a:pt x="57" y="37"/>
                    <a:pt x="39" y="54"/>
                    <a:pt x="39" y="79"/>
                  </a:cubicBezTo>
                  <a:cubicBezTo>
                    <a:pt x="39" y="103"/>
                    <a:pt x="57" y="120"/>
                    <a:pt x="79" y="120"/>
                  </a:cubicBezTo>
                  <a:cubicBezTo>
                    <a:pt x="103" y="120"/>
                    <a:pt x="120" y="103"/>
                    <a:pt x="120" y="79"/>
                  </a:cubicBezTo>
                  <a:close/>
                </a:path>
              </a:pathLst>
            </a:custGeom>
            <a:solidFill>
              <a:srgbClr val="11111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141" name="Freeform 45"/>
            <p:cNvSpPr>
              <a:spLocks/>
            </p:cNvSpPr>
            <p:nvPr/>
          </p:nvSpPr>
          <p:spPr bwMode="auto">
            <a:xfrm>
              <a:off x="-522287" y="7581901"/>
              <a:ext cx="149225" cy="273050"/>
            </a:xfrm>
            <a:custGeom>
              <a:avLst/>
              <a:gdLst>
                <a:gd name="T0" fmla="*/ 84 w 84"/>
                <a:gd name="T1" fmla="*/ 0 h 153"/>
                <a:gd name="T2" fmla="*/ 84 w 84"/>
                <a:gd name="T3" fmla="*/ 43 h 153"/>
                <a:gd name="T4" fmla="*/ 39 w 84"/>
                <a:gd name="T5" fmla="*/ 81 h 153"/>
                <a:gd name="T6" fmla="*/ 39 w 84"/>
                <a:gd name="T7" fmla="*/ 153 h 153"/>
                <a:gd name="T8" fmla="*/ 0 w 84"/>
                <a:gd name="T9" fmla="*/ 153 h 153"/>
                <a:gd name="T10" fmla="*/ 0 w 84"/>
                <a:gd name="T11" fmla="*/ 3 h 153"/>
                <a:gd name="T12" fmla="*/ 39 w 84"/>
                <a:gd name="T13" fmla="*/ 3 h 153"/>
                <a:gd name="T14" fmla="*/ 39 w 84"/>
                <a:gd name="T15" fmla="*/ 29 h 153"/>
                <a:gd name="T16" fmla="*/ 84 w 84"/>
                <a:gd name="T17" fmla="*/ 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4" h="153">
                  <a:moveTo>
                    <a:pt x="84" y="0"/>
                  </a:moveTo>
                  <a:lnTo>
                    <a:pt x="84" y="43"/>
                  </a:lnTo>
                  <a:cubicBezTo>
                    <a:pt x="64" y="41"/>
                    <a:pt x="39" y="50"/>
                    <a:pt x="39" y="81"/>
                  </a:cubicBezTo>
                  <a:lnTo>
                    <a:pt x="39" y="153"/>
                  </a:lnTo>
                  <a:lnTo>
                    <a:pt x="0" y="153"/>
                  </a:lnTo>
                  <a:lnTo>
                    <a:pt x="0" y="3"/>
                  </a:lnTo>
                  <a:lnTo>
                    <a:pt x="39" y="3"/>
                  </a:lnTo>
                  <a:lnTo>
                    <a:pt x="39" y="29"/>
                  </a:lnTo>
                  <a:cubicBezTo>
                    <a:pt x="46" y="8"/>
                    <a:pt x="65" y="0"/>
                    <a:pt x="84" y="0"/>
                  </a:cubicBezTo>
                  <a:close/>
                </a:path>
              </a:pathLst>
            </a:custGeom>
            <a:solidFill>
              <a:srgbClr val="11111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142" name="Freeform 46"/>
            <p:cNvSpPr>
              <a:spLocks noEditPoints="1"/>
            </p:cNvSpPr>
            <p:nvPr/>
          </p:nvSpPr>
          <p:spPr bwMode="auto">
            <a:xfrm>
              <a:off x="-363537" y="7580313"/>
              <a:ext cx="276225" cy="282575"/>
            </a:xfrm>
            <a:custGeom>
              <a:avLst/>
              <a:gdLst>
                <a:gd name="T0" fmla="*/ 83 w 155"/>
                <a:gd name="T1" fmla="*/ 123 h 158"/>
                <a:gd name="T2" fmla="*/ 116 w 155"/>
                <a:gd name="T3" fmla="*/ 108 h 158"/>
                <a:gd name="T4" fmla="*/ 147 w 155"/>
                <a:gd name="T5" fmla="*/ 126 h 158"/>
                <a:gd name="T6" fmla="*/ 82 w 155"/>
                <a:gd name="T7" fmla="*/ 158 h 158"/>
                <a:gd name="T8" fmla="*/ 0 w 155"/>
                <a:gd name="T9" fmla="*/ 79 h 158"/>
                <a:gd name="T10" fmla="*/ 79 w 155"/>
                <a:gd name="T11" fmla="*/ 0 h 158"/>
                <a:gd name="T12" fmla="*/ 155 w 155"/>
                <a:gd name="T13" fmla="*/ 79 h 158"/>
                <a:gd name="T14" fmla="*/ 153 w 155"/>
                <a:gd name="T15" fmla="*/ 95 h 158"/>
                <a:gd name="T16" fmla="*/ 40 w 155"/>
                <a:gd name="T17" fmla="*/ 95 h 158"/>
                <a:gd name="T18" fmla="*/ 83 w 155"/>
                <a:gd name="T19" fmla="*/ 123 h 158"/>
                <a:gd name="T20" fmla="*/ 116 w 155"/>
                <a:gd name="T21" fmla="*/ 65 h 158"/>
                <a:gd name="T22" fmla="*/ 116 w 155"/>
                <a:gd name="T23" fmla="*/ 65 h 158"/>
                <a:gd name="T24" fmla="*/ 79 w 155"/>
                <a:gd name="T25" fmla="*/ 34 h 158"/>
                <a:gd name="T26" fmla="*/ 40 w 155"/>
                <a:gd name="T27" fmla="*/ 65 h 158"/>
                <a:gd name="T28" fmla="*/ 116 w 155"/>
                <a:gd name="T29" fmla="*/ 65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55" h="158">
                  <a:moveTo>
                    <a:pt x="83" y="123"/>
                  </a:moveTo>
                  <a:cubicBezTo>
                    <a:pt x="98" y="123"/>
                    <a:pt x="110" y="116"/>
                    <a:pt x="116" y="108"/>
                  </a:cubicBezTo>
                  <a:lnTo>
                    <a:pt x="147" y="126"/>
                  </a:lnTo>
                  <a:cubicBezTo>
                    <a:pt x="133" y="146"/>
                    <a:pt x="111" y="158"/>
                    <a:pt x="82" y="158"/>
                  </a:cubicBezTo>
                  <a:cubicBezTo>
                    <a:pt x="32" y="158"/>
                    <a:pt x="0" y="123"/>
                    <a:pt x="0" y="79"/>
                  </a:cubicBezTo>
                  <a:cubicBezTo>
                    <a:pt x="0" y="34"/>
                    <a:pt x="32" y="0"/>
                    <a:pt x="79" y="0"/>
                  </a:cubicBezTo>
                  <a:cubicBezTo>
                    <a:pt x="124" y="0"/>
                    <a:pt x="155" y="35"/>
                    <a:pt x="155" y="79"/>
                  </a:cubicBezTo>
                  <a:cubicBezTo>
                    <a:pt x="155" y="84"/>
                    <a:pt x="154" y="89"/>
                    <a:pt x="153" y="95"/>
                  </a:cubicBezTo>
                  <a:lnTo>
                    <a:pt x="40" y="95"/>
                  </a:lnTo>
                  <a:cubicBezTo>
                    <a:pt x="46" y="114"/>
                    <a:pt x="62" y="123"/>
                    <a:pt x="83" y="123"/>
                  </a:cubicBezTo>
                  <a:close/>
                  <a:moveTo>
                    <a:pt x="116" y="65"/>
                  </a:moveTo>
                  <a:lnTo>
                    <a:pt x="116" y="65"/>
                  </a:lnTo>
                  <a:cubicBezTo>
                    <a:pt x="112" y="43"/>
                    <a:pt x="95" y="34"/>
                    <a:pt x="79" y="34"/>
                  </a:cubicBezTo>
                  <a:cubicBezTo>
                    <a:pt x="58" y="34"/>
                    <a:pt x="44" y="45"/>
                    <a:pt x="40" y="65"/>
                  </a:cubicBezTo>
                  <a:lnTo>
                    <a:pt x="116" y="65"/>
                  </a:lnTo>
                  <a:close/>
                </a:path>
              </a:pathLst>
            </a:custGeom>
            <a:solidFill>
              <a:srgbClr val="11111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143" name="Freeform 47"/>
            <p:cNvSpPr>
              <a:spLocks/>
            </p:cNvSpPr>
            <p:nvPr/>
          </p:nvSpPr>
          <p:spPr bwMode="auto">
            <a:xfrm>
              <a:off x="-76200" y="7580313"/>
              <a:ext cx="220663" cy="282575"/>
            </a:xfrm>
            <a:custGeom>
              <a:avLst/>
              <a:gdLst>
                <a:gd name="T0" fmla="*/ 123 w 123"/>
                <a:gd name="T1" fmla="*/ 110 h 158"/>
                <a:gd name="T2" fmla="*/ 63 w 123"/>
                <a:gd name="T3" fmla="*/ 158 h 158"/>
                <a:gd name="T4" fmla="*/ 0 w 123"/>
                <a:gd name="T5" fmla="*/ 122 h 158"/>
                <a:gd name="T6" fmla="*/ 33 w 123"/>
                <a:gd name="T7" fmla="*/ 103 h 158"/>
                <a:gd name="T8" fmla="*/ 63 w 123"/>
                <a:gd name="T9" fmla="*/ 123 h 158"/>
                <a:gd name="T10" fmla="*/ 83 w 123"/>
                <a:gd name="T11" fmla="*/ 110 h 158"/>
                <a:gd name="T12" fmla="*/ 6 w 123"/>
                <a:gd name="T13" fmla="*/ 47 h 158"/>
                <a:gd name="T14" fmla="*/ 63 w 123"/>
                <a:gd name="T15" fmla="*/ 0 h 158"/>
                <a:gd name="T16" fmla="*/ 120 w 123"/>
                <a:gd name="T17" fmla="*/ 31 h 158"/>
                <a:gd name="T18" fmla="*/ 87 w 123"/>
                <a:gd name="T19" fmla="*/ 49 h 158"/>
                <a:gd name="T20" fmla="*/ 63 w 123"/>
                <a:gd name="T21" fmla="*/ 34 h 158"/>
                <a:gd name="T22" fmla="*/ 45 w 123"/>
                <a:gd name="T23" fmla="*/ 46 h 158"/>
                <a:gd name="T24" fmla="*/ 123 w 123"/>
                <a:gd name="T25" fmla="*/ 110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23" h="158">
                  <a:moveTo>
                    <a:pt x="123" y="110"/>
                  </a:moveTo>
                  <a:cubicBezTo>
                    <a:pt x="123" y="142"/>
                    <a:pt x="95" y="158"/>
                    <a:pt x="63" y="158"/>
                  </a:cubicBezTo>
                  <a:cubicBezTo>
                    <a:pt x="33" y="158"/>
                    <a:pt x="10" y="145"/>
                    <a:pt x="0" y="122"/>
                  </a:cubicBezTo>
                  <a:lnTo>
                    <a:pt x="33" y="103"/>
                  </a:lnTo>
                  <a:cubicBezTo>
                    <a:pt x="37" y="116"/>
                    <a:pt x="48" y="123"/>
                    <a:pt x="63" y="123"/>
                  </a:cubicBezTo>
                  <a:cubicBezTo>
                    <a:pt x="75" y="123"/>
                    <a:pt x="83" y="119"/>
                    <a:pt x="83" y="110"/>
                  </a:cubicBezTo>
                  <a:cubicBezTo>
                    <a:pt x="83" y="88"/>
                    <a:pt x="6" y="100"/>
                    <a:pt x="6" y="47"/>
                  </a:cubicBezTo>
                  <a:cubicBezTo>
                    <a:pt x="6" y="17"/>
                    <a:pt x="32" y="0"/>
                    <a:pt x="63" y="0"/>
                  </a:cubicBezTo>
                  <a:cubicBezTo>
                    <a:pt x="87" y="0"/>
                    <a:pt x="108" y="11"/>
                    <a:pt x="120" y="31"/>
                  </a:cubicBezTo>
                  <a:lnTo>
                    <a:pt x="87" y="49"/>
                  </a:lnTo>
                  <a:cubicBezTo>
                    <a:pt x="82" y="40"/>
                    <a:pt x="74" y="34"/>
                    <a:pt x="63" y="34"/>
                  </a:cubicBezTo>
                  <a:cubicBezTo>
                    <a:pt x="53" y="34"/>
                    <a:pt x="45" y="38"/>
                    <a:pt x="45" y="46"/>
                  </a:cubicBezTo>
                  <a:cubicBezTo>
                    <a:pt x="45" y="69"/>
                    <a:pt x="123" y="55"/>
                    <a:pt x="123" y="110"/>
                  </a:cubicBezTo>
                  <a:close/>
                </a:path>
              </a:pathLst>
            </a:custGeom>
            <a:solidFill>
              <a:srgbClr val="11111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144" name="Freeform 48"/>
            <p:cNvSpPr>
              <a:spLocks/>
            </p:cNvSpPr>
            <p:nvPr/>
          </p:nvSpPr>
          <p:spPr bwMode="auto">
            <a:xfrm>
              <a:off x="-2605087" y="7959726"/>
              <a:ext cx="214313" cy="373063"/>
            </a:xfrm>
            <a:custGeom>
              <a:avLst/>
              <a:gdLst>
                <a:gd name="T0" fmla="*/ 121 w 121"/>
                <a:gd name="T1" fmla="*/ 170 h 209"/>
                <a:gd name="T2" fmla="*/ 121 w 121"/>
                <a:gd name="T3" fmla="*/ 209 h 209"/>
                <a:gd name="T4" fmla="*/ 0 w 121"/>
                <a:gd name="T5" fmla="*/ 209 h 209"/>
                <a:gd name="T6" fmla="*/ 0 w 121"/>
                <a:gd name="T7" fmla="*/ 0 h 209"/>
                <a:gd name="T8" fmla="*/ 41 w 121"/>
                <a:gd name="T9" fmla="*/ 0 h 209"/>
                <a:gd name="T10" fmla="*/ 41 w 121"/>
                <a:gd name="T11" fmla="*/ 170 h 209"/>
                <a:gd name="T12" fmla="*/ 121 w 121"/>
                <a:gd name="T13" fmla="*/ 170 h 2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1" h="209">
                  <a:moveTo>
                    <a:pt x="121" y="170"/>
                  </a:moveTo>
                  <a:lnTo>
                    <a:pt x="121" y="209"/>
                  </a:lnTo>
                  <a:lnTo>
                    <a:pt x="0" y="209"/>
                  </a:lnTo>
                  <a:lnTo>
                    <a:pt x="0" y="0"/>
                  </a:lnTo>
                  <a:lnTo>
                    <a:pt x="41" y="0"/>
                  </a:lnTo>
                  <a:lnTo>
                    <a:pt x="41" y="170"/>
                  </a:lnTo>
                  <a:lnTo>
                    <a:pt x="121" y="170"/>
                  </a:lnTo>
                  <a:close/>
                </a:path>
              </a:pathLst>
            </a:custGeom>
            <a:solidFill>
              <a:srgbClr val="11111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145" name="Freeform 49"/>
            <p:cNvSpPr>
              <a:spLocks/>
            </p:cNvSpPr>
            <p:nvPr/>
          </p:nvSpPr>
          <p:spPr bwMode="auto">
            <a:xfrm>
              <a:off x="-2366962" y="8064501"/>
              <a:ext cx="249238" cy="276225"/>
            </a:xfrm>
            <a:custGeom>
              <a:avLst/>
              <a:gdLst>
                <a:gd name="T0" fmla="*/ 140 w 140"/>
                <a:gd name="T1" fmla="*/ 0 h 155"/>
                <a:gd name="T2" fmla="*/ 140 w 140"/>
                <a:gd name="T3" fmla="*/ 150 h 155"/>
                <a:gd name="T4" fmla="*/ 102 w 140"/>
                <a:gd name="T5" fmla="*/ 150 h 155"/>
                <a:gd name="T6" fmla="*/ 102 w 140"/>
                <a:gd name="T7" fmla="*/ 134 h 155"/>
                <a:gd name="T8" fmla="*/ 57 w 140"/>
                <a:gd name="T9" fmla="*/ 155 h 155"/>
                <a:gd name="T10" fmla="*/ 0 w 140"/>
                <a:gd name="T11" fmla="*/ 92 h 155"/>
                <a:gd name="T12" fmla="*/ 0 w 140"/>
                <a:gd name="T13" fmla="*/ 0 h 155"/>
                <a:gd name="T14" fmla="*/ 39 w 140"/>
                <a:gd name="T15" fmla="*/ 0 h 155"/>
                <a:gd name="T16" fmla="*/ 39 w 140"/>
                <a:gd name="T17" fmla="*/ 88 h 155"/>
                <a:gd name="T18" fmla="*/ 69 w 140"/>
                <a:gd name="T19" fmla="*/ 119 h 155"/>
                <a:gd name="T20" fmla="*/ 102 w 140"/>
                <a:gd name="T21" fmla="*/ 81 h 155"/>
                <a:gd name="T22" fmla="*/ 102 w 140"/>
                <a:gd name="T23" fmla="*/ 0 h 155"/>
                <a:gd name="T24" fmla="*/ 140 w 140"/>
                <a:gd name="T25" fmla="*/ 0 h 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40" h="155">
                  <a:moveTo>
                    <a:pt x="140" y="0"/>
                  </a:moveTo>
                  <a:lnTo>
                    <a:pt x="140" y="150"/>
                  </a:lnTo>
                  <a:lnTo>
                    <a:pt x="102" y="150"/>
                  </a:lnTo>
                  <a:lnTo>
                    <a:pt x="102" y="134"/>
                  </a:lnTo>
                  <a:cubicBezTo>
                    <a:pt x="93" y="147"/>
                    <a:pt x="77" y="155"/>
                    <a:pt x="57" y="155"/>
                  </a:cubicBezTo>
                  <a:cubicBezTo>
                    <a:pt x="25" y="155"/>
                    <a:pt x="0" y="132"/>
                    <a:pt x="0" y="92"/>
                  </a:cubicBezTo>
                  <a:lnTo>
                    <a:pt x="0" y="0"/>
                  </a:lnTo>
                  <a:lnTo>
                    <a:pt x="39" y="0"/>
                  </a:lnTo>
                  <a:lnTo>
                    <a:pt x="39" y="88"/>
                  </a:lnTo>
                  <a:cubicBezTo>
                    <a:pt x="39" y="108"/>
                    <a:pt x="51" y="119"/>
                    <a:pt x="69" y="119"/>
                  </a:cubicBezTo>
                  <a:cubicBezTo>
                    <a:pt x="88" y="119"/>
                    <a:pt x="102" y="107"/>
                    <a:pt x="102" y="81"/>
                  </a:cubicBezTo>
                  <a:lnTo>
                    <a:pt x="102" y="0"/>
                  </a:lnTo>
                  <a:lnTo>
                    <a:pt x="140" y="0"/>
                  </a:lnTo>
                  <a:close/>
                </a:path>
              </a:pathLst>
            </a:custGeom>
            <a:solidFill>
              <a:srgbClr val="11111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146" name="Freeform 50"/>
            <p:cNvSpPr>
              <a:spLocks noEditPoints="1"/>
            </p:cNvSpPr>
            <p:nvPr/>
          </p:nvSpPr>
          <p:spPr bwMode="auto">
            <a:xfrm>
              <a:off x="-2074862" y="8056563"/>
              <a:ext cx="285750" cy="390525"/>
            </a:xfrm>
            <a:custGeom>
              <a:avLst/>
              <a:gdLst>
                <a:gd name="T0" fmla="*/ 160 w 160"/>
                <a:gd name="T1" fmla="*/ 4 h 218"/>
                <a:gd name="T2" fmla="*/ 160 w 160"/>
                <a:gd name="T3" fmla="*/ 147 h 218"/>
                <a:gd name="T4" fmla="*/ 82 w 160"/>
                <a:gd name="T5" fmla="*/ 218 h 218"/>
                <a:gd name="T6" fmla="*/ 11 w 160"/>
                <a:gd name="T7" fmla="*/ 182 h 218"/>
                <a:gd name="T8" fmla="*/ 44 w 160"/>
                <a:gd name="T9" fmla="*/ 163 h 218"/>
                <a:gd name="T10" fmla="*/ 83 w 160"/>
                <a:gd name="T11" fmla="*/ 184 h 218"/>
                <a:gd name="T12" fmla="*/ 122 w 160"/>
                <a:gd name="T13" fmla="*/ 147 h 218"/>
                <a:gd name="T14" fmla="*/ 122 w 160"/>
                <a:gd name="T15" fmla="*/ 131 h 218"/>
                <a:gd name="T16" fmla="*/ 74 w 160"/>
                <a:gd name="T17" fmla="*/ 154 h 218"/>
                <a:gd name="T18" fmla="*/ 0 w 160"/>
                <a:gd name="T19" fmla="*/ 77 h 218"/>
                <a:gd name="T20" fmla="*/ 74 w 160"/>
                <a:gd name="T21" fmla="*/ 0 h 218"/>
                <a:gd name="T22" fmla="*/ 122 w 160"/>
                <a:gd name="T23" fmla="*/ 23 h 218"/>
                <a:gd name="T24" fmla="*/ 122 w 160"/>
                <a:gd name="T25" fmla="*/ 4 h 218"/>
                <a:gd name="T26" fmla="*/ 160 w 160"/>
                <a:gd name="T27" fmla="*/ 4 h 218"/>
                <a:gd name="T28" fmla="*/ 122 w 160"/>
                <a:gd name="T29" fmla="*/ 77 h 218"/>
                <a:gd name="T30" fmla="*/ 122 w 160"/>
                <a:gd name="T31" fmla="*/ 77 h 218"/>
                <a:gd name="T32" fmla="*/ 80 w 160"/>
                <a:gd name="T33" fmla="*/ 36 h 218"/>
                <a:gd name="T34" fmla="*/ 38 w 160"/>
                <a:gd name="T35" fmla="*/ 77 h 218"/>
                <a:gd name="T36" fmla="*/ 80 w 160"/>
                <a:gd name="T37" fmla="*/ 118 h 218"/>
                <a:gd name="T38" fmla="*/ 122 w 160"/>
                <a:gd name="T39" fmla="*/ 77 h 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60" h="218">
                  <a:moveTo>
                    <a:pt x="160" y="4"/>
                  </a:moveTo>
                  <a:lnTo>
                    <a:pt x="160" y="147"/>
                  </a:lnTo>
                  <a:cubicBezTo>
                    <a:pt x="160" y="196"/>
                    <a:pt x="121" y="218"/>
                    <a:pt x="82" y="218"/>
                  </a:cubicBezTo>
                  <a:cubicBezTo>
                    <a:pt x="50" y="218"/>
                    <a:pt x="24" y="206"/>
                    <a:pt x="11" y="182"/>
                  </a:cubicBezTo>
                  <a:lnTo>
                    <a:pt x="44" y="163"/>
                  </a:lnTo>
                  <a:cubicBezTo>
                    <a:pt x="50" y="175"/>
                    <a:pt x="60" y="184"/>
                    <a:pt x="83" y="184"/>
                  </a:cubicBezTo>
                  <a:cubicBezTo>
                    <a:pt x="107" y="184"/>
                    <a:pt x="122" y="171"/>
                    <a:pt x="122" y="147"/>
                  </a:cubicBezTo>
                  <a:lnTo>
                    <a:pt x="122" y="131"/>
                  </a:lnTo>
                  <a:cubicBezTo>
                    <a:pt x="112" y="145"/>
                    <a:pt x="95" y="154"/>
                    <a:pt x="74" y="154"/>
                  </a:cubicBezTo>
                  <a:cubicBezTo>
                    <a:pt x="32" y="154"/>
                    <a:pt x="0" y="119"/>
                    <a:pt x="0" y="77"/>
                  </a:cubicBezTo>
                  <a:cubicBezTo>
                    <a:pt x="0" y="35"/>
                    <a:pt x="32" y="0"/>
                    <a:pt x="74" y="0"/>
                  </a:cubicBezTo>
                  <a:cubicBezTo>
                    <a:pt x="95" y="0"/>
                    <a:pt x="112" y="9"/>
                    <a:pt x="122" y="23"/>
                  </a:cubicBezTo>
                  <a:lnTo>
                    <a:pt x="122" y="4"/>
                  </a:lnTo>
                  <a:lnTo>
                    <a:pt x="160" y="4"/>
                  </a:lnTo>
                  <a:close/>
                  <a:moveTo>
                    <a:pt x="122" y="77"/>
                  </a:moveTo>
                  <a:lnTo>
                    <a:pt x="122" y="77"/>
                  </a:lnTo>
                  <a:cubicBezTo>
                    <a:pt x="122" y="53"/>
                    <a:pt x="104" y="36"/>
                    <a:pt x="80" y="36"/>
                  </a:cubicBezTo>
                  <a:cubicBezTo>
                    <a:pt x="56" y="36"/>
                    <a:pt x="38" y="53"/>
                    <a:pt x="38" y="77"/>
                  </a:cubicBezTo>
                  <a:cubicBezTo>
                    <a:pt x="38" y="101"/>
                    <a:pt x="56" y="118"/>
                    <a:pt x="80" y="118"/>
                  </a:cubicBezTo>
                  <a:cubicBezTo>
                    <a:pt x="104" y="118"/>
                    <a:pt x="122" y="101"/>
                    <a:pt x="122" y="77"/>
                  </a:cubicBezTo>
                  <a:close/>
                </a:path>
              </a:pathLst>
            </a:custGeom>
            <a:solidFill>
              <a:srgbClr val="11111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147" name="Freeform 51"/>
            <p:cNvSpPr>
              <a:spLocks noEditPoints="1"/>
            </p:cNvSpPr>
            <p:nvPr/>
          </p:nvSpPr>
          <p:spPr bwMode="auto">
            <a:xfrm>
              <a:off x="-1749425" y="8056563"/>
              <a:ext cx="285750" cy="284163"/>
            </a:xfrm>
            <a:custGeom>
              <a:avLst/>
              <a:gdLst>
                <a:gd name="T0" fmla="*/ 160 w 160"/>
                <a:gd name="T1" fmla="*/ 4 h 159"/>
                <a:gd name="T2" fmla="*/ 160 w 160"/>
                <a:gd name="T3" fmla="*/ 154 h 159"/>
                <a:gd name="T4" fmla="*/ 122 w 160"/>
                <a:gd name="T5" fmla="*/ 154 h 159"/>
                <a:gd name="T6" fmla="*/ 122 w 160"/>
                <a:gd name="T7" fmla="*/ 137 h 159"/>
                <a:gd name="T8" fmla="*/ 73 w 160"/>
                <a:gd name="T9" fmla="*/ 159 h 159"/>
                <a:gd name="T10" fmla="*/ 0 w 160"/>
                <a:gd name="T11" fmla="*/ 79 h 159"/>
                <a:gd name="T12" fmla="*/ 73 w 160"/>
                <a:gd name="T13" fmla="*/ 0 h 159"/>
                <a:gd name="T14" fmla="*/ 122 w 160"/>
                <a:gd name="T15" fmla="*/ 22 h 159"/>
                <a:gd name="T16" fmla="*/ 122 w 160"/>
                <a:gd name="T17" fmla="*/ 4 h 159"/>
                <a:gd name="T18" fmla="*/ 160 w 160"/>
                <a:gd name="T19" fmla="*/ 4 h 159"/>
                <a:gd name="T20" fmla="*/ 122 w 160"/>
                <a:gd name="T21" fmla="*/ 79 h 159"/>
                <a:gd name="T22" fmla="*/ 122 w 160"/>
                <a:gd name="T23" fmla="*/ 79 h 159"/>
                <a:gd name="T24" fmla="*/ 80 w 160"/>
                <a:gd name="T25" fmla="*/ 37 h 159"/>
                <a:gd name="T26" fmla="*/ 39 w 160"/>
                <a:gd name="T27" fmla="*/ 79 h 159"/>
                <a:gd name="T28" fmla="*/ 80 w 160"/>
                <a:gd name="T29" fmla="*/ 122 h 159"/>
                <a:gd name="T30" fmla="*/ 122 w 160"/>
                <a:gd name="T31" fmla="*/ 79 h 1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60" h="159">
                  <a:moveTo>
                    <a:pt x="160" y="4"/>
                  </a:moveTo>
                  <a:lnTo>
                    <a:pt x="160" y="154"/>
                  </a:lnTo>
                  <a:lnTo>
                    <a:pt x="122" y="154"/>
                  </a:lnTo>
                  <a:lnTo>
                    <a:pt x="122" y="137"/>
                  </a:lnTo>
                  <a:cubicBezTo>
                    <a:pt x="111" y="150"/>
                    <a:pt x="95" y="159"/>
                    <a:pt x="73" y="159"/>
                  </a:cubicBezTo>
                  <a:cubicBezTo>
                    <a:pt x="33" y="159"/>
                    <a:pt x="0" y="124"/>
                    <a:pt x="0" y="79"/>
                  </a:cubicBezTo>
                  <a:cubicBezTo>
                    <a:pt x="0" y="35"/>
                    <a:pt x="33" y="0"/>
                    <a:pt x="73" y="0"/>
                  </a:cubicBezTo>
                  <a:cubicBezTo>
                    <a:pt x="95" y="0"/>
                    <a:pt x="111" y="9"/>
                    <a:pt x="122" y="22"/>
                  </a:cubicBezTo>
                  <a:lnTo>
                    <a:pt x="122" y="4"/>
                  </a:lnTo>
                  <a:lnTo>
                    <a:pt x="160" y="4"/>
                  </a:lnTo>
                  <a:close/>
                  <a:moveTo>
                    <a:pt x="122" y="79"/>
                  </a:moveTo>
                  <a:lnTo>
                    <a:pt x="122" y="79"/>
                  </a:lnTo>
                  <a:cubicBezTo>
                    <a:pt x="122" y="54"/>
                    <a:pt x="104" y="37"/>
                    <a:pt x="80" y="37"/>
                  </a:cubicBezTo>
                  <a:cubicBezTo>
                    <a:pt x="56" y="37"/>
                    <a:pt x="39" y="54"/>
                    <a:pt x="39" y="79"/>
                  </a:cubicBezTo>
                  <a:cubicBezTo>
                    <a:pt x="39" y="105"/>
                    <a:pt x="56" y="122"/>
                    <a:pt x="80" y="122"/>
                  </a:cubicBezTo>
                  <a:cubicBezTo>
                    <a:pt x="104" y="122"/>
                    <a:pt x="122" y="105"/>
                    <a:pt x="122" y="79"/>
                  </a:cubicBezTo>
                  <a:close/>
                </a:path>
              </a:pathLst>
            </a:custGeom>
            <a:solidFill>
              <a:srgbClr val="11111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148" name="Freeform 52"/>
            <p:cNvSpPr>
              <a:spLocks/>
            </p:cNvSpPr>
            <p:nvPr/>
          </p:nvSpPr>
          <p:spPr bwMode="auto">
            <a:xfrm>
              <a:off x="-1408112" y="8059738"/>
              <a:ext cx="149225" cy="273050"/>
            </a:xfrm>
            <a:custGeom>
              <a:avLst/>
              <a:gdLst>
                <a:gd name="T0" fmla="*/ 84 w 84"/>
                <a:gd name="T1" fmla="*/ 0 h 153"/>
                <a:gd name="T2" fmla="*/ 84 w 84"/>
                <a:gd name="T3" fmla="*/ 44 h 153"/>
                <a:gd name="T4" fmla="*/ 39 w 84"/>
                <a:gd name="T5" fmla="*/ 82 h 153"/>
                <a:gd name="T6" fmla="*/ 39 w 84"/>
                <a:gd name="T7" fmla="*/ 153 h 153"/>
                <a:gd name="T8" fmla="*/ 0 w 84"/>
                <a:gd name="T9" fmla="*/ 153 h 153"/>
                <a:gd name="T10" fmla="*/ 0 w 84"/>
                <a:gd name="T11" fmla="*/ 3 h 153"/>
                <a:gd name="T12" fmla="*/ 39 w 84"/>
                <a:gd name="T13" fmla="*/ 3 h 153"/>
                <a:gd name="T14" fmla="*/ 39 w 84"/>
                <a:gd name="T15" fmla="*/ 29 h 153"/>
                <a:gd name="T16" fmla="*/ 84 w 84"/>
                <a:gd name="T17" fmla="*/ 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4" h="153">
                  <a:moveTo>
                    <a:pt x="84" y="0"/>
                  </a:moveTo>
                  <a:lnTo>
                    <a:pt x="84" y="44"/>
                  </a:lnTo>
                  <a:cubicBezTo>
                    <a:pt x="64" y="41"/>
                    <a:pt x="39" y="50"/>
                    <a:pt x="39" y="82"/>
                  </a:cubicBezTo>
                  <a:lnTo>
                    <a:pt x="39" y="153"/>
                  </a:lnTo>
                  <a:lnTo>
                    <a:pt x="0" y="153"/>
                  </a:lnTo>
                  <a:lnTo>
                    <a:pt x="0" y="3"/>
                  </a:lnTo>
                  <a:lnTo>
                    <a:pt x="39" y="3"/>
                  </a:lnTo>
                  <a:lnTo>
                    <a:pt x="39" y="29"/>
                  </a:lnTo>
                  <a:cubicBezTo>
                    <a:pt x="47" y="9"/>
                    <a:pt x="66" y="0"/>
                    <a:pt x="84" y="0"/>
                  </a:cubicBezTo>
                  <a:close/>
                </a:path>
              </a:pathLst>
            </a:custGeom>
            <a:solidFill>
              <a:srgbClr val="11111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149" name="Freeform 53"/>
            <p:cNvSpPr>
              <a:spLocks noEditPoints="1"/>
            </p:cNvSpPr>
            <p:nvPr/>
          </p:nvSpPr>
          <p:spPr bwMode="auto">
            <a:xfrm>
              <a:off x="-1249362" y="8056563"/>
              <a:ext cx="276225" cy="284163"/>
            </a:xfrm>
            <a:custGeom>
              <a:avLst/>
              <a:gdLst>
                <a:gd name="T0" fmla="*/ 83 w 155"/>
                <a:gd name="T1" fmla="*/ 123 h 159"/>
                <a:gd name="T2" fmla="*/ 117 w 155"/>
                <a:gd name="T3" fmla="*/ 108 h 159"/>
                <a:gd name="T4" fmla="*/ 148 w 155"/>
                <a:gd name="T5" fmla="*/ 126 h 159"/>
                <a:gd name="T6" fmla="*/ 82 w 155"/>
                <a:gd name="T7" fmla="*/ 159 h 159"/>
                <a:gd name="T8" fmla="*/ 0 w 155"/>
                <a:gd name="T9" fmla="*/ 79 h 159"/>
                <a:gd name="T10" fmla="*/ 79 w 155"/>
                <a:gd name="T11" fmla="*/ 0 h 159"/>
                <a:gd name="T12" fmla="*/ 155 w 155"/>
                <a:gd name="T13" fmla="*/ 79 h 159"/>
                <a:gd name="T14" fmla="*/ 154 w 155"/>
                <a:gd name="T15" fmla="*/ 95 h 159"/>
                <a:gd name="T16" fmla="*/ 41 w 155"/>
                <a:gd name="T17" fmla="*/ 95 h 159"/>
                <a:gd name="T18" fmla="*/ 83 w 155"/>
                <a:gd name="T19" fmla="*/ 123 h 159"/>
                <a:gd name="T20" fmla="*/ 117 w 155"/>
                <a:gd name="T21" fmla="*/ 65 h 159"/>
                <a:gd name="T22" fmla="*/ 117 w 155"/>
                <a:gd name="T23" fmla="*/ 65 h 159"/>
                <a:gd name="T24" fmla="*/ 79 w 155"/>
                <a:gd name="T25" fmla="*/ 35 h 159"/>
                <a:gd name="T26" fmla="*/ 40 w 155"/>
                <a:gd name="T27" fmla="*/ 65 h 159"/>
                <a:gd name="T28" fmla="*/ 117 w 155"/>
                <a:gd name="T29" fmla="*/ 65 h 1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55" h="159">
                  <a:moveTo>
                    <a:pt x="83" y="123"/>
                  </a:moveTo>
                  <a:cubicBezTo>
                    <a:pt x="98" y="123"/>
                    <a:pt x="110" y="117"/>
                    <a:pt x="117" y="108"/>
                  </a:cubicBezTo>
                  <a:lnTo>
                    <a:pt x="148" y="126"/>
                  </a:lnTo>
                  <a:cubicBezTo>
                    <a:pt x="134" y="147"/>
                    <a:pt x="111" y="159"/>
                    <a:pt x="82" y="159"/>
                  </a:cubicBezTo>
                  <a:cubicBezTo>
                    <a:pt x="32" y="159"/>
                    <a:pt x="0" y="124"/>
                    <a:pt x="0" y="79"/>
                  </a:cubicBezTo>
                  <a:cubicBezTo>
                    <a:pt x="0" y="35"/>
                    <a:pt x="32" y="0"/>
                    <a:pt x="79" y="0"/>
                  </a:cubicBezTo>
                  <a:cubicBezTo>
                    <a:pt x="124" y="0"/>
                    <a:pt x="155" y="35"/>
                    <a:pt x="155" y="79"/>
                  </a:cubicBezTo>
                  <a:cubicBezTo>
                    <a:pt x="155" y="85"/>
                    <a:pt x="155" y="90"/>
                    <a:pt x="154" y="95"/>
                  </a:cubicBezTo>
                  <a:lnTo>
                    <a:pt x="41" y="95"/>
                  </a:lnTo>
                  <a:cubicBezTo>
                    <a:pt x="46" y="115"/>
                    <a:pt x="63" y="123"/>
                    <a:pt x="83" y="123"/>
                  </a:cubicBezTo>
                  <a:close/>
                  <a:moveTo>
                    <a:pt x="117" y="65"/>
                  </a:moveTo>
                  <a:lnTo>
                    <a:pt x="117" y="65"/>
                  </a:lnTo>
                  <a:cubicBezTo>
                    <a:pt x="112" y="44"/>
                    <a:pt x="96" y="35"/>
                    <a:pt x="79" y="35"/>
                  </a:cubicBezTo>
                  <a:cubicBezTo>
                    <a:pt x="59" y="35"/>
                    <a:pt x="45" y="46"/>
                    <a:pt x="40" y="65"/>
                  </a:cubicBezTo>
                  <a:lnTo>
                    <a:pt x="117" y="65"/>
                  </a:lnTo>
                  <a:close/>
                </a:path>
              </a:pathLst>
            </a:custGeom>
            <a:solidFill>
              <a:srgbClr val="11111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150" name="Freeform 54"/>
            <p:cNvSpPr>
              <a:spLocks/>
            </p:cNvSpPr>
            <p:nvPr/>
          </p:nvSpPr>
          <p:spPr bwMode="auto">
            <a:xfrm>
              <a:off x="-960437" y="8056563"/>
              <a:ext cx="219075" cy="284163"/>
            </a:xfrm>
            <a:custGeom>
              <a:avLst/>
              <a:gdLst>
                <a:gd name="T0" fmla="*/ 123 w 123"/>
                <a:gd name="T1" fmla="*/ 111 h 159"/>
                <a:gd name="T2" fmla="*/ 63 w 123"/>
                <a:gd name="T3" fmla="*/ 159 h 159"/>
                <a:gd name="T4" fmla="*/ 0 w 123"/>
                <a:gd name="T5" fmla="*/ 123 h 159"/>
                <a:gd name="T6" fmla="*/ 33 w 123"/>
                <a:gd name="T7" fmla="*/ 104 h 159"/>
                <a:gd name="T8" fmla="*/ 63 w 123"/>
                <a:gd name="T9" fmla="*/ 123 h 159"/>
                <a:gd name="T10" fmla="*/ 84 w 123"/>
                <a:gd name="T11" fmla="*/ 111 h 159"/>
                <a:gd name="T12" fmla="*/ 6 w 123"/>
                <a:gd name="T13" fmla="*/ 48 h 159"/>
                <a:gd name="T14" fmla="*/ 63 w 123"/>
                <a:gd name="T15" fmla="*/ 0 h 159"/>
                <a:gd name="T16" fmla="*/ 120 w 123"/>
                <a:gd name="T17" fmla="*/ 32 h 159"/>
                <a:gd name="T18" fmla="*/ 87 w 123"/>
                <a:gd name="T19" fmla="*/ 50 h 159"/>
                <a:gd name="T20" fmla="*/ 63 w 123"/>
                <a:gd name="T21" fmla="*/ 35 h 159"/>
                <a:gd name="T22" fmla="*/ 46 w 123"/>
                <a:gd name="T23" fmla="*/ 47 h 159"/>
                <a:gd name="T24" fmla="*/ 123 w 123"/>
                <a:gd name="T25" fmla="*/ 111 h 1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23" h="159">
                  <a:moveTo>
                    <a:pt x="123" y="111"/>
                  </a:moveTo>
                  <a:cubicBezTo>
                    <a:pt x="123" y="143"/>
                    <a:pt x="95" y="159"/>
                    <a:pt x="63" y="159"/>
                  </a:cubicBezTo>
                  <a:cubicBezTo>
                    <a:pt x="33" y="159"/>
                    <a:pt x="11" y="146"/>
                    <a:pt x="0" y="123"/>
                  </a:cubicBezTo>
                  <a:lnTo>
                    <a:pt x="33" y="104"/>
                  </a:lnTo>
                  <a:cubicBezTo>
                    <a:pt x="38" y="116"/>
                    <a:pt x="48" y="123"/>
                    <a:pt x="63" y="123"/>
                  </a:cubicBezTo>
                  <a:cubicBezTo>
                    <a:pt x="75" y="123"/>
                    <a:pt x="84" y="119"/>
                    <a:pt x="84" y="111"/>
                  </a:cubicBezTo>
                  <a:cubicBezTo>
                    <a:pt x="84" y="89"/>
                    <a:pt x="6" y="101"/>
                    <a:pt x="6" y="48"/>
                  </a:cubicBezTo>
                  <a:cubicBezTo>
                    <a:pt x="6" y="17"/>
                    <a:pt x="32" y="0"/>
                    <a:pt x="63" y="0"/>
                  </a:cubicBezTo>
                  <a:cubicBezTo>
                    <a:pt x="87" y="0"/>
                    <a:pt x="108" y="11"/>
                    <a:pt x="120" y="32"/>
                  </a:cubicBezTo>
                  <a:lnTo>
                    <a:pt x="87" y="50"/>
                  </a:lnTo>
                  <a:cubicBezTo>
                    <a:pt x="83" y="40"/>
                    <a:pt x="74" y="35"/>
                    <a:pt x="63" y="35"/>
                  </a:cubicBezTo>
                  <a:cubicBezTo>
                    <a:pt x="54" y="35"/>
                    <a:pt x="46" y="39"/>
                    <a:pt x="46" y="47"/>
                  </a:cubicBezTo>
                  <a:cubicBezTo>
                    <a:pt x="46" y="69"/>
                    <a:pt x="123" y="55"/>
                    <a:pt x="123" y="111"/>
                  </a:cubicBezTo>
                  <a:close/>
                </a:path>
              </a:pathLst>
            </a:custGeom>
            <a:solidFill>
              <a:srgbClr val="11111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151" name="Freeform 55"/>
            <p:cNvSpPr>
              <a:spLocks noEditPoints="1"/>
            </p:cNvSpPr>
            <p:nvPr/>
          </p:nvSpPr>
          <p:spPr bwMode="auto">
            <a:xfrm>
              <a:off x="-577850" y="8056563"/>
              <a:ext cx="287338" cy="382588"/>
            </a:xfrm>
            <a:custGeom>
              <a:avLst/>
              <a:gdLst>
                <a:gd name="T0" fmla="*/ 161 w 161"/>
                <a:gd name="T1" fmla="*/ 79 h 214"/>
                <a:gd name="T2" fmla="*/ 88 w 161"/>
                <a:gd name="T3" fmla="*/ 159 h 214"/>
                <a:gd name="T4" fmla="*/ 39 w 161"/>
                <a:gd name="T5" fmla="*/ 137 h 214"/>
                <a:gd name="T6" fmla="*/ 39 w 161"/>
                <a:gd name="T7" fmla="*/ 214 h 214"/>
                <a:gd name="T8" fmla="*/ 0 w 161"/>
                <a:gd name="T9" fmla="*/ 214 h 214"/>
                <a:gd name="T10" fmla="*/ 0 w 161"/>
                <a:gd name="T11" fmla="*/ 4 h 214"/>
                <a:gd name="T12" fmla="*/ 39 w 161"/>
                <a:gd name="T13" fmla="*/ 4 h 214"/>
                <a:gd name="T14" fmla="*/ 39 w 161"/>
                <a:gd name="T15" fmla="*/ 22 h 214"/>
                <a:gd name="T16" fmla="*/ 88 w 161"/>
                <a:gd name="T17" fmla="*/ 0 h 214"/>
                <a:gd name="T18" fmla="*/ 161 w 161"/>
                <a:gd name="T19" fmla="*/ 79 h 214"/>
                <a:gd name="T20" fmla="*/ 122 w 161"/>
                <a:gd name="T21" fmla="*/ 79 h 214"/>
                <a:gd name="T22" fmla="*/ 122 w 161"/>
                <a:gd name="T23" fmla="*/ 79 h 214"/>
                <a:gd name="T24" fmla="*/ 80 w 161"/>
                <a:gd name="T25" fmla="*/ 37 h 214"/>
                <a:gd name="T26" fmla="*/ 39 w 161"/>
                <a:gd name="T27" fmla="*/ 79 h 214"/>
                <a:gd name="T28" fmla="*/ 80 w 161"/>
                <a:gd name="T29" fmla="*/ 122 h 214"/>
                <a:gd name="T30" fmla="*/ 122 w 161"/>
                <a:gd name="T31" fmla="*/ 79 h 2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61" h="214">
                  <a:moveTo>
                    <a:pt x="161" y="79"/>
                  </a:moveTo>
                  <a:cubicBezTo>
                    <a:pt x="161" y="124"/>
                    <a:pt x="128" y="159"/>
                    <a:pt x="88" y="159"/>
                  </a:cubicBezTo>
                  <a:cubicBezTo>
                    <a:pt x="66" y="159"/>
                    <a:pt x="50" y="150"/>
                    <a:pt x="39" y="137"/>
                  </a:cubicBezTo>
                  <a:lnTo>
                    <a:pt x="39" y="214"/>
                  </a:lnTo>
                  <a:lnTo>
                    <a:pt x="0" y="214"/>
                  </a:lnTo>
                  <a:lnTo>
                    <a:pt x="0" y="4"/>
                  </a:lnTo>
                  <a:lnTo>
                    <a:pt x="39" y="4"/>
                  </a:lnTo>
                  <a:lnTo>
                    <a:pt x="39" y="22"/>
                  </a:lnTo>
                  <a:cubicBezTo>
                    <a:pt x="50" y="8"/>
                    <a:pt x="66" y="0"/>
                    <a:pt x="88" y="0"/>
                  </a:cubicBezTo>
                  <a:cubicBezTo>
                    <a:pt x="128" y="0"/>
                    <a:pt x="161" y="35"/>
                    <a:pt x="161" y="79"/>
                  </a:cubicBezTo>
                  <a:close/>
                  <a:moveTo>
                    <a:pt x="122" y="79"/>
                  </a:moveTo>
                  <a:lnTo>
                    <a:pt x="122" y="79"/>
                  </a:lnTo>
                  <a:cubicBezTo>
                    <a:pt x="122" y="54"/>
                    <a:pt x="104" y="37"/>
                    <a:pt x="80" y="37"/>
                  </a:cubicBezTo>
                  <a:cubicBezTo>
                    <a:pt x="57" y="37"/>
                    <a:pt x="39" y="54"/>
                    <a:pt x="39" y="79"/>
                  </a:cubicBezTo>
                  <a:cubicBezTo>
                    <a:pt x="39" y="105"/>
                    <a:pt x="57" y="122"/>
                    <a:pt x="80" y="122"/>
                  </a:cubicBezTo>
                  <a:cubicBezTo>
                    <a:pt x="104" y="122"/>
                    <a:pt x="122" y="105"/>
                    <a:pt x="122" y="79"/>
                  </a:cubicBezTo>
                  <a:close/>
                </a:path>
              </a:pathLst>
            </a:custGeom>
            <a:solidFill>
              <a:srgbClr val="11111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152" name="Freeform 56"/>
            <p:cNvSpPr>
              <a:spLocks noEditPoints="1"/>
            </p:cNvSpPr>
            <p:nvPr/>
          </p:nvSpPr>
          <p:spPr bwMode="auto">
            <a:xfrm>
              <a:off x="-265112" y="8056563"/>
              <a:ext cx="285750" cy="284163"/>
            </a:xfrm>
            <a:custGeom>
              <a:avLst/>
              <a:gdLst>
                <a:gd name="T0" fmla="*/ 160 w 160"/>
                <a:gd name="T1" fmla="*/ 4 h 159"/>
                <a:gd name="T2" fmla="*/ 160 w 160"/>
                <a:gd name="T3" fmla="*/ 154 h 159"/>
                <a:gd name="T4" fmla="*/ 122 w 160"/>
                <a:gd name="T5" fmla="*/ 154 h 159"/>
                <a:gd name="T6" fmla="*/ 122 w 160"/>
                <a:gd name="T7" fmla="*/ 137 h 159"/>
                <a:gd name="T8" fmla="*/ 73 w 160"/>
                <a:gd name="T9" fmla="*/ 159 h 159"/>
                <a:gd name="T10" fmla="*/ 0 w 160"/>
                <a:gd name="T11" fmla="*/ 79 h 159"/>
                <a:gd name="T12" fmla="*/ 73 w 160"/>
                <a:gd name="T13" fmla="*/ 0 h 159"/>
                <a:gd name="T14" fmla="*/ 122 w 160"/>
                <a:gd name="T15" fmla="*/ 22 h 159"/>
                <a:gd name="T16" fmla="*/ 122 w 160"/>
                <a:gd name="T17" fmla="*/ 4 h 159"/>
                <a:gd name="T18" fmla="*/ 160 w 160"/>
                <a:gd name="T19" fmla="*/ 4 h 159"/>
                <a:gd name="T20" fmla="*/ 122 w 160"/>
                <a:gd name="T21" fmla="*/ 79 h 159"/>
                <a:gd name="T22" fmla="*/ 122 w 160"/>
                <a:gd name="T23" fmla="*/ 79 h 159"/>
                <a:gd name="T24" fmla="*/ 80 w 160"/>
                <a:gd name="T25" fmla="*/ 37 h 159"/>
                <a:gd name="T26" fmla="*/ 39 w 160"/>
                <a:gd name="T27" fmla="*/ 79 h 159"/>
                <a:gd name="T28" fmla="*/ 80 w 160"/>
                <a:gd name="T29" fmla="*/ 122 h 159"/>
                <a:gd name="T30" fmla="*/ 122 w 160"/>
                <a:gd name="T31" fmla="*/ 79 h 1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60" h="159">
                  <a:moveTo>
                    <a:pt x="160" y="4"/>
                  </a:moveTo>
                  <a:lnTo>
                    <a:pt x="160" y="154"/>
                  </a:lnTo>
                  <a:lnTo>
                    <a:pt x="122" y="154"/>
                  </a:lnTo>
                  <a:lnTo>
                    <a:pt x="122" y="137"/>
                  </a:lnTo>
                  <a:cubicBezTo>
                    <a:pt x="111" y="150"/>
                    <a:pt x="95" y="159"/>
                    <a:pt x="73" y="159"/>
                  </a:cubicBezTo>
                  <a:cubicBezTo>
                    <a:pt x="33" y="159"/>
                    <a:pt x="0" y="124"/>
                    <a:pt x="0" y="79"/>
                  </a:cubicBezTo>
                  <a:cubicBezTo>
                    <a:pt x="0" y="35"/>
                    <a:pt x="33" y="0"/>
                    <a:pt x="73" y="0"/>
                  </a:cubicBezTo>
                  <a:cubicBezTo>
                    <a:pt x="95" y="0"/>
                    <a:pt x="111" y="9"/>
                    <a:pt x="122" y="22"/>
                  </a:cubicBezTo>
                  <a:lnTo>
                    <a:pt x="122" y="4"/>
                  </a:lnTo>
                  <a:lnTo>
                    <a:pt x="160" y="4"/>
                  </a:lnTo>
                  <a:close/>
                  <a:moveTo>
                    <a:pt x="122" y="79"/>
                  </a:moveTo>
                  <a:lnTo>
                    <a:pt x="122" y="79"/>
                  </a:lnTo>
                  <a:cubicBezTo>
                    <a:pt x="122" y="54"/>
                    <a:pt x="104" y="37"/>
                    <a:pt x="80" y="37"/>
                  </a:cubicBezTo>
                  <a:cubicBezTo>
                    <a:pt x="56" y="37"/>
                    <a:pt x="39" y="54"/>
                    <a:pt x="39" y="79"/>
                  </a:cubicBezTo>
                  <a:cubicBezTo>
                    <a:pt x="39" y="105"/>
                    <a:pt x="56" y="122"/>
                    <a:pt x="80" y="122"/>
                  </a:cubicBezTo>
                  <a:cubicBezTo>
                    <a:pt x="104" y="122"/>
                    <a:pt x="122" y="105"/>
                    <a:pt x="122" y="79"/>
                  </a:cubicBezTo>
                  <a:close/>
                </a:path>
              </a:pathLst>
            </a:custGeom>
            <a:solidFill>
              <a:srgbClr val="11111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153" name="Freeform 57"/>
            <p:cNvSpPr>
              <a:spLocks/>
            </p:cNvSpPr>
            <p:nvPr/>
          </p:nvSpPr>
          <p:spPr bwMode="auto">
            <a:xfrm>
              <a:off x="76200" y="8059738"/>
              <a:ext cx="150813" cy="273050"/>
            </a:xfrm>
            <a:custGeom>
              <a:avLst/>
              <a:gdLst>
                <a:gd name="T0" fmla="*/ 85 w 85"/>
                <a:gd name="T1" fmla="*/ 0 h 153"/>
                <a:gd name="T2" fmla="*/ 85 w 85"/>
                <a:gd name="T3" fmla="*/ 44 h 153"/>
                <a:gd name="T4" fmla="*/ 39 w 85"/>
                <a:gd name="T5" fmla="*/ 82 h 153"/>
                <a:gd name="T6" fmla="*/ 39 w 85"/>
                <a:gd name="T7" fmla="*/ 153 h 153"/>
                <a:gd name="T8" fmla="*/ 0 w 85"/>
                <a:gd name="T9" fmla="*/ 153 h 153"/>
                <a:gd name="T10" fmla="*/ 0 w 85"/>
                <a:gd name="T11" fmla="*/ 3 h 153"/>
                <a:gd name="T12" fmla="*/ 39 w 85"/>
                <a:gd name="T13" fmla="*/ 3 h 153"/>
                <a:gd name="T14" fmla="*/ 39 w 85"/>
                <a:gd name="T15" fmla="*/ 29 h 153"/>
                <a:gd name="T16" fmla="*/ 85 w 85"/>
                <a:gd name="T17" fmla="*/ 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5" h="153">
                  <a:moveTo>
                    <a:pt x="85" y="0"/>
                  </a:moveTo>
                  <a:lnTo>
                    <a:pt x="85" y="44"/>
                  </a:lnTo>
                  <a:cubicBezTo>
                    <a:pt x="64" y="41"/>
                    <a:pt x="39" y="50"/>
                    <a:pt x="39" y="82"/>
                  </a:cubicBezTo>
                  <a:lnTo>
                    <a:pt x="39" y="153"/>
                  </a:lnTo>
                  <a:lnTo>
                    <a:pt x="0" y="153"/>
                  </a:lnTo>
                  <a:lnTo>
                    <a:pt x="0" y="3"/>
                  </a:lnTo>
                  <a:lnTo>
                    <a:pt x="39" y="3"/>
                  </a:lnTo>
                  <a:lnTo>
                    <a:pt x="39" y="29"/>
                  </a:lnTo>
                  <a:cubicBezTo>
                    <a:pt x="47" y="9"/>
                    <a:pt x="66" y="0"/>
                    <a:pt x="85" y="0"/>
                  </a:cubicBezTo>
                  <a:close/>
                </a:path>
              </a:pathLst>
            </a:custGeom>
            <a:solidFill>
              <a:srgbClr val="11111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154" name="Freeform 58"/>
            <p:cNvSpPr>
              <a:spLocks noEditPoints="1"/>
            </p:cNvSpPr>
            <p:nvPr/>
          </p:nvSpPr>
          <p:spPr bwMode="auto">
            <a:xfrm>
              <a:off x="234950" y="8056563"/>
              <a:ext cx="287338" cy="284163"/>
            </a:xfrm>
            <a:custGeom>
              <a:avLst/>
              <a:gdLst>
                <a:gd name="T0" fmla="*/ 161 w 161"/>
                <a:gd name="T1" fmla="*/ 4 h 159"/>
                <a:gd name="T2" fmla="*/ 161 w 161"/>
                <a:gd name="T3" fmla="*/ 154 h 159"/>
                <a:gd name="T4" fmla="*/ 122 w 161"/>
                <a:gd name="T5" fmla="*/ 154 h 159"/>
                <a:gd name="T6" fmla="*/ 122 w 161"/>
                <a:gd name="T7" fmla="*/ 137 h 159"/>
                <a:gd name="T8" fmla="*/ 73 w 161"/>
                <a:gd name="T9" fmla="*/ 159 h 159"/>
                <a:gd name="T10" fmla="*/ 0 w 161"/>
                <a:gd name="T11" fmla="*/ 79 h 159"/>
                <a:gd name="T12" fmla="*/ 73 w 161"/>
                <a:gd name="T13" fmla="*/ 0 h 159"/>
                <a:gd name="T14" fmla="*/ 122 w 161"/>
                <a:gd name="T15" fmla="*/ 22 h 159"/>
                <a:gd name="T16" fmla="*/ 122 w 161"/>
                <a:gd name="T17" fmla="*/ 4 h 159"/>
                <a:gd name="T18" fmla="*/ 161 w 161"/>
                <a:gd name="T19" fmla="*/ 4 h 159"/>
                <a:gd name="T20" fmla="*/ 122 w 161"/>
                <a:gd name="T21" fmla="*/ 79 h 159"/>
                <a:gd name="T22" fmla="*/ 122 w 161"/>
                <a:gd name="T23" fmla="*/ 79 h 159"/>
                <a:gd name="T24" fmla="*/ 80 w 161"/>
                <a:gd name="T25" fmla="*/ 37 h 159"/>
                <a:gd name="T26" fmla="*/ 39 w 161"/>
                <a:gd name="T27" fmla="*/ 79 h 159"/>
                <a:gd name="T28" fmla="*/ 80 w 161"/>
                <a:gd name="T29" fmla="*/ 122 h 159"/>
                <a:gd name="T30" fmla="*/ 122 w 161"/>
                <a:gd name="T31" fmla="*/ 79 h 1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61" h="159">
                  <a:moveTo>
                    <a:pt x="161" y="4"/>
                  </a:moveTo>
                  <a:lnTo>
                    <a:pt x="161" y="154"/>
                  </a:lnTo>
                  <a:lnTo>
                    <a:pt x="122" y="154"/>
                  </a:lnTo>
                  <a:lnTo>
                    <a:pt x="122" y="137"/>
                  </a:lnTo>
                  <a:cubicBezTo>
                    <a:pt x="111" y="150"/>
                    <a:pt x="95" y="159"/>
                    <a:pt x="73" y="159"/>
                  </a:cubicBezTo>
                  <a:cubicBezTo>
                    <a:pt x="33" y="159"/>
                    <a:pt x="0" y="124"/>
                    <a:pt x="0" y="79"/>
                  </a:cubicBezTo>
                  <a:cubicBezTo>
                    <a:pt x="0" y="35"/>
                    <a:pt x="33" y="0"/>
                    <a:pt x="73" y="0"/>
                  </a:cubicBezTo>
                  <a:cubicBezTo>
                    <a:pt x="95" y="0"/>
                    <a:pt x="111" y="9"/>
                    <a:pt x="122" y="22"/>
                  </a:cubicBezTo>
                  <a:lnTo>
                    <a:pt x="122" y="4"/>
                  </a:lnTo>
                  <a:lnTo>
                    <a:pt x="161" y="4"/>
                  </a:lnTo>
                  <a:close/>
                  <a:moveTo>
                    <a:pt x="122" y="79"/>
                  </a:moveTo>
                  <a:lnTo>
                    <a:pt x="122" y="79"/>
                  </a:lnTo>
                  <a:cubicBezTo>
                    <a:pt x="122" y="54"/>
                    <a:pt x="104" y="37"/>
                    <a:pt x="80" y="37"/>
                  </a:cubicBezTo>
                  <a:cubicBezTo>
                    <a:pt x="57" y="37"/>
                    <a:pt x="39" y="54"/>
                    <a:pt x="39" y="79"/>
                  </a:cubicBezTo>
                  <a:cubicBezTo>
                    <a:pt x="39" y="105"/>
                    <a:pt x="57" y="122"/>
                    <a:pt x="80" y="122"/>
                  </a:cubicBezTo>
                  <a:cubicBezTo>
                    <a:pt x="104" y="122"/>
                    <a:pt x="122" y="105"/>
                    <a:pt x="122" y="79"/>
                  </a:cubicBezTo>
                  <a:close/>
                </a:path>
              </a:pathLst>
            </a:custGeom>
            <a:solidFill>
              <a:srgbClr val="11111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155" name="Freeform 59"/>
            <p:cNvSpPr>
              <a:spLocks/>
            </p:cNvSpPr>
            <p:nvPr/>
          </p:nvSpPr>
          <p:spPr bwMode="auto">
            <a:xfrm>
              <a:off x="-2633662" y="8435976"/>
              <a:ext cx="273050" cy="374650"/>
            </a:xfrm>
            <a:custGeom>
              <a:avLst/>
              <a:gdLst>
                <a:gd name="T0" fmla="*/ 154 w 154"/>
                <a:gd name="T1" fmla="*/ 40 h 210"/>
                <a:gd name="T2" fmla="*/ 98 w 154"/>
                <a:gd name="T3" fmla="*/ 40 h 210"/>
                <a:gd name="T4" fmla="*/ 98 w 154"/>
                <a:gd name="T5" fmla="*/ 210 h 210"/>
                <a:gd name="T6" fmla="*/ 56 w 154"/>
                <a:gd name="T7" fmla="*/ 210 h 210"/>
                <a:gd name="T8" fmla="*/ 56 w 154"/>
                <a:gd name="T9" fmla="*/ 40 h 210"/>
                <a:gd name="T10" fmla="*/ 0 w 154"/>
                <a:gd name="T11" fmla="*/ 40 h 210"/>
                <a:gd name="T12" fmla="*/ 0 w 154"/>
                <a:gd name="T13" fmla="*/ 0 h 210"/>
                <a:gd name="T14" fmla="*/ 154 w 154"/>
                <a:gd name="T15" fmla="*/ 0 h 210"/>
                <a:gd name="T16" fmla="*/ 154 w 154"/>
                <a:gd name="T17" fmla="*/ 40 h 2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4" h="210">
                  <a:moveTo>
                    <a:pt x="154" y="40"/>
                  </a:moveTo>
                  <a:lnTo>
                    <a:pt x="98" y="40"/>
                  </a:lnTo>
                  <a:lnTo>
                    <a:pt x="98" y="210"/>
                  </a:lnTo>
                  <a:lnTo>
                    <a:pt x="56" y="210"/>
                  </a:lnTo>
                  <a:lnTo>
                    <a:pt x="56" y="40"/>
                  </a:lnTo>
                  <a:lnTo>
                    <a:pt x="0" y="40"/>
                  </a:lnTo>
                  <a:lnTo>
                    <a:pt x="0" y="0"/>
                  </a:lnTo>
                  <a:lnTo>
                    <a:pt x="154" y="0"/>
                  </a:lnTo>
                  <a:lnTo>
                    <a:pt x="154" y="40"/>
                  </a:lnTo>
                  <a:close/>
                </a:path>
              </a:pathLst>
            </a:custGeom>
            <a:solidFill>
              <a:srgbClr val="11111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156" name="Freeform 60"/>
            <p:cNvSpPr>
              <a:spLocks/>
            </p:cNvSpPr>
            <p:nvPr/>
          </p:nvSpPr>
          <p:spPr bwMode="auto">
            <a:xfrm>
              <a:off x="-2363787" y="8537576"/>
              <a:ext cx="152400" cy="273050"/>
            </a:xfrm>
            <a:custGeom>
              <a:avLst/>
              <a:gdLst>
                <a:gd name="T0" fmla="*/ 85 w 85"/>
                <a:gd name="T1" fmla="*/ 0 h 153"/>
                <a:gd name="T2" fmla="*/ 85 w 85"/>
                <a:gd name="T3" fmla="*/ 43 h 153"/>
                <a:gd name="T4" fmla="*/ 39 w 85"/>
                <a:gd name="T5" fmla="*/ 81 h 153"/>
                <a:gd name="T6" fmla="*/ 39 w 85"/>
                <a:gd name="T7" fmla="*/ 153 h 153"/>
                <a:gd name="T8" fmla="*/ 0 w 85"/>
                <a:gd name="T9" fmla="*/ 153 h 153"/>
                <a:gd name="T10" fmla="*/ 0 w 85"/>
                <a:gd name="T11" fmla="*/ 3 h 153"/>
                <a:gd name="T12" fmla="*/ 39 w 85"/>
                <a:gd name="T13" fmla="*/ 3 h 153"/>
                <a:gd name="T14" fmla="*/ 39 w 85"/>
                <a:gd name="T15" fmla="*/ 29 h 153"/>
                <a:gd name="T16" fmla="*/ 85 w 85"/>
                <a:gd name="T17" fmla="*/ 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5" h="153">
                  <a:moveTo>
                    <a:pt x="85" y="0"/>
                  </a:moveTo>
                  <a:lnTo>
                    <a:pt x="85" y="43"/>
                  </a:lnTo>
                  <a:cubicBezTo>
                    <a:pt x="64" y="41"/>
                    <a:pt x="39" y="50"/>
                    <a:pt x="39" y="81"/>
                  </a:cubicBezTo>
                  <a:lnTo>
                    <a:pt x="39" y="153"/>
                  </a:lnTo>
                  <a:lnTo>
                    <a:pt x="0" y="153"/>
                  </a:lnTo>
                  <a:lnTo>
                    <a:pt x="0" y="3"/>
                  </a:lnTo>
                  <a:lnTo>
                    <a:pt x="39" y="3"/>
                  </a:lnTo>
                  <a:lnTo>
                    <a:pt x="39" y="29"/>
                  </a:lnTo>
                  <a:cubicBezTo>
                    <a:pt x="47" y="9"/>
                    <a:pt x="66" y="0"/>
                    <a:pt x="85" y="0"/>
                  </a:cubicBezTo>
                  <a:close/>
                </a:path>
              </a:pathLst>
            </a:custGeom>
            <a:solidFill>
              <a:srgbClr val="11111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157" name="Freeform 61"/>
            <p:cNvSpPr>
              <a:spLocks noEditPoints="1"/>
            </p:cNvSpPr>
            <p:nvPr/>
          </p:nvSpPr>
          <p:spPr bwMode="auto">
            <a:xfrm>
              <a:off x="-2205037" y="8535988"/>
              <a:ext cx="287338" cy="282575"/>
            </a:xfrm>
            <a:custGeom>
              <a:avLst/>
              <a:gdLst>
                <a:gd name="T0" fmla="*/ 161 w 161"/>
                <a:gd name="T1" fmla="*/ 4 h 158"/>
                <a:gd name="T2" fmla="*/ 161 w 161"/>
                <a:gd name="T3" fmla="*/ 154 h 158"/>
                <a:gd name="T4" fmla="*/ 122 w 161"/>
                <a:gd name="T5" fmla="*/ 154 h 158"/>
                <a:gd name="T6" fmla="*/ 122 w 161"/>
                <a:gd name="T7" fmla="*/ 136 h 158"/>
                <a:gd name="T8" fmla="*/ 73 w 161"/>
                <a:gd name="T9" fmla="*/ 158 h 158"/>
                <a:gd name="T10" fmla="*/ 0 w 161"/>
                <a:gd name="T11" fmla="*/ 79 h 158"/>
                <a:gd name="T12" fmla="*/ 73 w 161"/>
                <a:gd name="T13" fmla="*/ 0 h 158"/>
                <a:gd name="T14" fmla="*/ 122 w 161"/>
                <a:gd name="T15" fmla="*/ 22 h 158"/>
                <a:gd name="T16" fmla="*/ 122 w 161"/>
                <a:gd name="T17" fmla="*/ 4 h 158"/>
                <a:gd name="T18" fmla="*/ 161 w 161"/>
                <a:gd name="T19" fmla="*/ 4 h 158"/>
                <a:gd name="T20" fmla="*/ 122 w 161"/>
                <a:gd name="T21" fmla="*/ 79 h 158"/>
                <a:gd name="T22" fmla="*/ 122 w 161"/>
                <a:gd name="T23" fmla="*/ 79 h 158"/>
                <a:gd name="T24" fmla="*/ 80 w 161"/>
                <a:gd name="T25" fmla="*/ 37 h 158"/>
                <a:gd name="T26" fmla="*/ 39 w 161"/>
                <a:gd name="T27" fmla="*/ 79 h 158"/>
                <a:gd name="T28" fmla="*/ 80 w 161"/>
                <a:gd name="T29" fmla="*/ 121 h 158"/>
                <a:gd name="T30" fmla="*/ 122 w 161"/>
                <a:gd name="T31" fmla="*/ 79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61" h="158">
                  <a:moveTo>
                    <a:pt x="161" y="4"/>
                  </a:moveTo>
                  <a:lnTo>
                    <a:pt x="161" y="154"/>
                  </a:lnTo>
                  <a:lnTo>
                    <a:pt x="122" y="154"/>
                  </a:lnTo>
                  <a:lnTo>
                    <a:pt x="122" y="136"/>
                  </a:lnTo>
                  <a:cubicBezTo>
                    <a:pt x="111" y="150"/>
                    <a:pt x="95" y="158"/>
                    <a:pt x="73" y="158"/>
                  </a:cubicBezTo>
                  <a:cubicBezTo>
                    <a:pt x="33" y="158"/>
                    <a:pt x="0" y="124"/>
                    <a:pt x="0" y="79"/>
                  </a:cubicBezTo>
                  <a:cubicBezTo>
                    <a:pt x="0" y="34"/>
                    <a:pt x="33" y="0"/>
                    <a:pt x="73" y="0"/>
                  </a:cubicBezTo>
                  <a:cubicBezTo>
                    <a:pt x="95" y="0"/>
                    <a:pt x="111" y="8"/>
                    <a:pt x="122" y="22"/>
                  </a:cubicBezTo>
                  <a:lnTo>
                    <a:pt x="122" y="4"/>
                  </a:lnTo>
                  <a:lnTo>
                    <a:pt x="161" y="4"/>
                  </a:lnTo>
                  <a:close/>
                  <a:moveTo>
                    <a:pt x="122" y="79"/>
                  </a:moveTo>
                  <a:lnTo>
                    <a:pt x="122" y="79"/>
                  </a:lnTo>
                  <a:cubicBezTo>
                    <a:pt x="122" y="54"/>
                    <a:pt x="104" y="37"/>
                    <a:pt x="80" y="37"/>
                  </a:cubicBezTo>
                  <a:cubicBezTo>
                    <a:pt x="57" y="37"/>
                    <a:pt x="39" y="54"/>
                    <a:pt x="39" y="79"/>
                  </a:cubicBezTo>
                  <a:cubicBezTo>
                    <a:pt x="39" y="104"/>
                    <a:pt x="57" y="121"/>
                    <a:pt x="80" y="121"/>
                  </a:cubicBezTo>
                  <a:cubicBezTo>
                    <a:pt x="104" y="121"/>
                    <a:pt x="122" y="104"/>
                    <a:pt x="122" y="79"/>
                  </a:cubicBezTo>
                  <a:close/>
                </a:path>
              </a:pathLst>
            </a:custGeom>
            <a:solidFill>
              <a:srgbClr val="11111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158" name="Freeform 62"/>
            <p:cNvSpPr>
              <a:spLocks noEditPoints="1"/>
            </p:cNvSpPr>
            <p:nvPr/>
          </p:nvSpPr>
          <p:spPr bwMode="auto">
            <a:xfrm>
              <a:off x="-1862137" y="8435976"/>
              <a:ext cx="284163" cy="382588"/>
            </a:xfrm>
            <a:custGeom>
              <a:avLst/>
              <a:gdLst>
                <a:gd name="T0" fmla="*/ 160 w 160"/>
                <a:gd name="T1" fmla="*/ 135 h 214"/>
                <a:gd name="T2" fmla="*/ 87 w 160"/>
                <a:gd name="T3" fmla="*/ 214 h 214"/>
                <a:gd name="T4" fmla="*/ 38 w 160"/>
                <a:gd name="T5" fmla="*/ 192 h 214"/>
                <a:gd name="T6" fmla="*/ 38 w 160"/>
                <a:gd name="T7" fmla="*/ 210 h 214"/>
                <a:gd name="T8" fmla="*/ 0 w 160"/>
                <a:gd name="T9" fmla="*/ 210 h 214"/>
                <a:gd name="T10" fmla="*/ 0 w 160"/>
                <a:gd name="T11" fmla="*/ 0 h 214"/>
                <a:gd name="T12" fmla="*/ 38 w 160"/>
                <a:gd name="T13" fmla="*/ 0 h 214"/>
                <a:gd name="T14" fmla="*/ 38 w 160"/>
                <a:gd name="T15" fmla="*/ 78 h 214"/>
                <a:gd name="T16" fmla="*/ 87 w 160"/>
                <a:gd name="T17" fmla="*/ 56 h 214"/>
                <a:gd name="T18" fmla="*/ 160 w 160"/>
                <a:gd name="T19" fmla="*/ 135 h 214"/>
                <a:gd name="T20" fmla="*/ 121 w 160"/>
                <a:gd name="T21" fmla="*/ 135 h 214"/>
                <a:gd name="T22" fmla="*/ 121 w 160"/>
                <a:gd name="T23" fmla="*/ 135 h 214"/>
                <a:gd name="T24" fmla="*/ 80 w 160"/>
                <a:gd name="T25" fmla="*/ 93 h 214"/>
                <a:gd name="T26" fmla="*/ 38 w 160"/>
                <a:gd name="T27" fmla="*/ 135 h 214"/>
                <a:gd name="T28" fmla="*/ 80 w 160"/>
                <a:gd name="T29" fmla="*/ 177 h 214"/>
                <a:gd name="T30" fmla="*/ 121 w 160"/>
                <a:gd name="T31" fmla="*/ 135 h 2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60" h="214">
                  <a:moveTo>
                    <a:pt x="160" y="135"/>
                  </a:moveTo>
                  <a:cubicBezTo>
                    <a:pt x="160" y="180"/>
                    <a:pt x="127" y="214"/>
                    <a:pt x="87" y="214"/>
                  </a:cubicBezTo>
                  <a:cubicBezTo>
                    <a:pt x="65" y="214"/>
                    <a:pt x="49" y="206"/>
                    <a:pt x="38" y="192"/>
                  </a:cubicBezTo>
                  <a:lnTo>
                    <a:pt x="38" y="210"/>
                  </a:lnTo>
                  <a:lnTo>
                    <a:pt x="0" y="210"/>
                  </a:lnTo>
                  <a:lnTo>
                    <a:pt x="0" y="0"/>
                  </a:lnTo>
                  <a:lnTo>
                    <a:pt x="38" y="0"/>
                  </a:lnTo>
                  <a:lnTo>
                    <a:pt x="38" y="78"/>
                  </a:lnTo>
                  <a:cubicBezTo>
                    <a:pt x="49" y="64"/>
                    <a:pt x="65" y="56"/>
                    <a:pt x="87" y="56"/>
                  </a:cubicBezTo>
                  <a:cubicBezTo>
                    <a:pt x="127" y="56"/>
                    <a:pt x="160" y="90"/>
                    <a:pt x="160" y="135"/>
                  </a:cubicBezTo>
                  <a:close/>
                  <a:moveTo>
                    <a:pt x="121" y="135"/>
                  </a:moveTo>
                  <a:lnTo>
                    <a:pt x="121" y="135"/>
                  </a:lnTo>
                  <a:cubicBezTo>
                    <a:pt x="121" y="110"/>
                    <a:pt x="104" y="93"/>
                    <a:pt x="80" y="93"/>
                  </a:cubicBezTo>
                  <a:cubicBezTo>
                    <a:pt x="56" y="93"/>
                    <a:pt x="38" y="110"/>
                    <a:pt x="38" y="135"/>
                  </a:cubicBezTo>
                  <a:cubicBezTo>
                    <a:pt x="38" y="160"/>
                    <a:pt x="56" y="177"/>
                    <a:pt x="80" y="177"/>
                  </a:cubicBezTo>
                  <a:cubicBezTo>
                    <a:pt x="104" y="177"/>
                    <a:pt x="121" y="160"/>
                    <a:pt x="121" y="135"/>
                  </a:cubicBezTo>
                  <a:close/>
                </a:path>
              </a:pathLst>
            </a:custGeom>
            <a:solidFill>
              <a:srgbClr val="11111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159" name="Freeform 63"/>
            <p:cNvSpPr>
              <a:spLocks noEditPoints="1"/>
            </p:cNvSpPr>
            <p:nvPr/>
          </p:nvSpPr>
          <p:spPr bwMode="auto">
            <a:xfrm>
              <a:off x="-1550987" y="8535988"/>
              <a:ext cx="287338" cy="282575"/>
            </a:xfrm>
            <a:custGeom>
              <a:avLst/>
              <a:gdLst>
                <a:gd name="T0" fmla="*/ 161 w 161"/>
                <a:gd name="T1" fmla="*/ 4 h 158"/>
                <a:gd name="T2" fmla="*/ 161 w 161"/>
                <a:gd name="T3" fmla="*/ 154 h 158"/>
                <a:gd name="T4" fmla="*/ 122 w 161"/>
                <a:gd name="T5" fmla="*/ 154 h 158"/>
                <a:gd name="T6" fmla="*/ 122 w 161"/>
                <a:gd name="T7" fmla="*/ 136 h 158"/>
                <a:gd name="T8" fmla="*/ 73 w 161"/>
                <a:gd name="T9" fmla="*/ 158 h 158"/>
                <a:gd name="T10" fmla="*/ 0 w 161"/>
                <a:gd name="T11" fmla="*/ 79 h 158"/>
                <a:gd name="T12" fmla="*/ 73 w 161"/>
                <a:gd name="T13" fmla="*/ 0 h 158"/>
                <a:gd name="T14" fmla="*/ 122 w 161"/>
                <a:gd name="T15" fmla="*/ 22 h 158"/>
                <a:gd name="T16" fmla="*/ 122 w 161"/>
                <a:gd name="T17" fmla="*/ 4 h 158"/>
                <a:gd name="T18" fmla="*/ 161 w 161"/>
                <a:gd name="T19" fmla="*/ 4 h 158"/>
                <a:gd name="T20" fmla="*/ 122 w 161"/>
                <a:gd name="T21" fmla="*/ 79 h 158"/>
                <a:gd name="T22" fmla="*/ 122 w 161"/>
                <a:gd name="T23" fmla="*/ 79 h 158"/>
                <a:gd name="T24" fmla="*/ 80 w 161"/>
                <a:gd name="T25" fmla="*/ 37 h 158"/>
                <a:gd name="T26" fmla="*/ 39 w 161"/>
                <a:gd name="T27" fmla="*/ 79 h 158"/>
                <a:gd name="T28" fmla="*/ 80 w 161"/>
                <a:gd name="T29" fmla="*/ 121 h 158"/>
                <a:gd name="T30" fmla="*/ 122 w 161"/>
                <a:gd name="T31" fmla="*/ 79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61" h="158">
                  <a:moveTo>
                    <a:pt x="161" y="4"/>
                  </a:moveTo>
                  <a:lnTo>
                    <a:pt x="161" y="154"/>
                  </a:lnTo>
                  <a:lnTo>
                    <a:pt x="122" y="154"/>
                  </a:lnTo>
                  <a:lnTo>
                    <a:pt x="122" y="136"/>
                  </a:lnTo>
                  <a:cubicBezTo>
                    <a:pt x="111" y="150"/>
                    <a:pt x="95" y="158"/>
                    <a:pt x="73" y="158"/>
                  </a:cubicBezTo>
                  <a:cubicBezTo>
                    <a:pt x="33" y="158"/>
                    <a:pt x="0" y="124"/>
                    <a:pt x="0" y="79"/>
                  </a:cubicBezTo>
                  <a:cubicBezTo>
                    <a:pt x="0" y="34"/>
                    <a:pt x="33" y="0"/>
                    <a:pt x="73" y="0"/>
                  </a:cubicBezTo>
                  <a:cubicBezTo>
                    <a:pt x="95" y="0"/>
                    <a:pt x="111" y="8"/>
                    <a:pt x="122" y="22"/>
                  </a:cubicBezTo>
                  <a:lnTo>
                    <a:pt x="122" y="4"/>
                  </a:lnTo>
                  <a:lnTo>
                    <a:pt x="161" y="4"/>
                  </a:lnTo>
                  <a:close/>
                  <a:moveTo>
                    <a:pt x="122" y="79"/>
                  </a:moveTo>
                  <a:lnTo>
                    <a:pt x="122" y="79"/>
                  </a:lnTo>
                  <a:cubicBezTo>
                    <a:pt x="122" y="54"/>
                    <a:pt x="104" y="37"/>
                    <a:pt x="80" y="37"/>
                  </a:cubicBezTo>
                  <a:cubicBezTo>
                    <a:pt x="57" y="37"/>
                    <a:pt x="39" y="54"/>
                    <a:pt x="39" y="79"/>
                  </a:cubicBezTo>
                  <a:cubicBezTo>
                    <a:pt x="39" y="104"/>
                    <a:pt x="57" y="121"/>
                    <a:pt x="80" y="121"/>
                  </a:cubicBezTo>
                  <a:cubicBezTo>
                    <a:pt x="104" y="121"/>
                    <a:pt x="122" y="104"/>
                    <a:pt x="122" y="79"/>
                  </a:cubicBezTo>
                  <a:close/>
                </a:path>
              </a:pathLst>
            </a:custGeom>
            <a:solidFill>
              <a:srgbClr val="11111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160" name="Freeform 64"/>
            <p:cNvSpPr>
              <a:spLocks noEditPoints="1"/>
            </p:cNvSpPr>
            <p:nvPr/>
          </p:nvSpPr>
          <p:spPr bwMode="auto">
            <a:xfrm>
              <a:off x="-1254125" y="8426451"/>
              <a:ext cx="123825" cy="504825"/>
            </a:xfrm>
            <a:custGeom>
              <a:avLst/>
              <a:gdLst>
                <a:gd name="T0" fmla="*/ 26 w 69"/>
                <a:gd name="T1" fmla="*/ 65 h 282"/>
                <a:gd name="T2" fmla="*/ 65 w 69"/>
                <a:gd name="T3" fmla="*/ 65 h 282"/>
                <a:gd name="T4" fmla="*/ 65 w 69"/>
                <a:gd name="T5" fmla="*/ 218 h 282"/>
                <a:gd name="T6" fmla="*/ 0 w 69"/>
                <a:gd name="T7" fmla="*/ 279 h 282"/>
                <a:gd name="T8" fmla="*/ 0 w 69"/>
                <a:gd name="T9" fmla="*/ 242 h 282"/>
                <a:gd name="T10" fmla="*/ 26 w 69"/>
                <a:gd name="T11" fmla="*/ 218 h 282"/>
                <a:gd name="T12" fmla="*/ 26 w 69"/>
                <a:gd name="T13" fmla="*/ 65 h 282"/>
                <a:gd name="T14" fmla="*/ 22 w 69"/>
                <a:gd name="T15" fmla="*/ 23 h 282"/>
                <a:gd name="T16" fmla="*/ 22 w 69"/>
                <a:gd name="T17" fmla="*/ 23 h 282"/>
                <a:gd name="T18" fmla="*/ 46 w 69"/>
                <a:gd name="T19" fmla="*/ 0 h 282"/>
                <a:gd name="T20" fmla="*/ 69 w 69"/>
                <a:gd name="T21" fmla="*/ 23 h 282"/>
                <a:gd name="T22" fmla="*/ 46 w 69"/>
                <a:gd name="T23" fmla="*/ 47 h 282"/>
                <a:gd name="T24" fmla="*/ 22 w 69"/>
                <a:gd name="T25" fmla="*/ 23 h 2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69" h="282">
                  <a:moveTo>
                    <a:pt x="26" y="65"/>
                  </a:moveTo>
                  <a:lnTo>
                    <a:pt x="65" y="65"/>
                  </a:lnTo>
                  <a:lnTo>
                    <a:pt x="65" y="218"/>
                  </a:lnTo>
                  <a:cubicBezTo>
                    <a:pt x="65" y="262"/>
                    <a:pt x="44" y="282"/>
                    <a:pt x="0" y="279"/>
                  </a:cubicBezTo>
                  <a:lnTo>
                    <a:pt x="0" y="242"/>
                  </a:lnTo>
                  <a:cubicBezTo>
                    <a:pt x="18" y="243"/>
                    <a:pt x="26" y="236"/>
                    <a:pt x="26" y="218"/>
                  </a:cubicBezTo>
                  <a:lnTo>
                    <a:pt x="26" y="65"/>
                  </a:lnTo>
                  <a:close/>
                  <a:moveTo>
                    <a:pt x="22" y="23"/>
                  </a:moveTo>
                  <a:lnTo>
                    <a:pt x="22" y="23"/>
                  </a:lnTo>
                  <a:cubicBezTo>
                    <a:pt x="22" y="11"/>
                    <a:pt x="33" y="0"/>
                    <a:pt x="46" y="0"/>
                  </a:cubicBezTo>
                  <a:cubicBezTo>
                    <a:pt x="59" y="0"/>
                    <a:pt x="69" y="11"/>
                    <a:pt x="69" y="23"/>
                  </a:cubicBezTo>
                  <a:cubicBezTo>
                    <a:pt x="69" y="36"/>
                    <a:pt x="59" y="47"/>
                    <a:pt x="46" y="47"/>
                  </a:cubicBezTo>
                  <a:cubicBezTo>
                    <a:pt x="33" y="47"/>
                    <a:pt x="22" y="36"/>
                    <a:pt x="22" y="23"/>
                  </a:cubicBezTo>
                  <a:close/>
                </a:path>
              </a:pathLst>
            </a:custGeom>
            <a:solidFill>
              <a:srgbClr val="11111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161" name="Freeform 65"/>
            <p:cNvSpPr>
              <a:spLocks noEditPoints="1"/>
            </p:cNvSpPr>
            <p:nvPr/>
          </p:nvSpPr>
          <p:spPr bwMode="auto">
            <a:xfrm>
              <a:off x="-1096962" y="8535988"/>
              <a:ext cx="287338" cy="282575"/>
            </a:xfrm>
            <a:custGeom>
              <a:avLst/>
              <a:gdLst>
                <a:gd name="T0" fmla="*/ 161 w 161"/>
                <a:gd name="T1" fmla="*/ 4 h 158"/>
                <a:gd name="T2" fmla="*/ 161 w 161"/>
                <a:gd name="T3" fmla="*/ 154 h 158"/>
                <a:gd name="T4" fmla="*/ 122 w 161"/>
                <a:gd name="T5" fmla="*/ 154 h 158"/>
                <a:gd name="T6" fmla="*/ 122 w 161"/>
                <a:gd name="T7" fmla="*/ 136 h 158"/>
                <a:gd name="T8" fmla="*/ 73 w 161"/>
                <a:gd name="T9" fmla="*/ 158 h 158"/>
                <a:gd name="T10" fmla="*/ 0 w 161"/>
                <a:gd name="T11" fmla="*/ 79 h 158"/>
                <a:gd name="T12" fmla="*/ 73 w 161"/>
                <a:gd name="T13" fmla="*/ 0 h 158"/>
                <a:gd name="T14" fmla="*/ 122 w 161"/>
                <a:gd name="T15" fmla="*/ 22 h 158"/>
                <a:gd name="T16" fmla="*/ 122 w 161"/>
                <a:gd name="T17" fmla="*/ 4 h 158"/>
                <a:gd name="T18" fmla="*/ 161 w 161"/>
                <a:gd name="T19" fmla="*/ 4 h 158"/>
                <a:gd name="T20" fmla="*/ 122 w 161"/>
                <a:gd name="T21" fmla="*/ 79 h 158"/>
                <a:gd name="T22" fmla="*/ 122 w 161"/>
                <a:gd name="T23" fmla="*/ 79 h 158"/>
                <a:gd name="T24" fmla="*/ 80 w 161"/>
                <a:gd name="T25" fmla="*/ 37 h 158"/>
                <a:gd name="T26" fmla="*/ 39 w 161"/>
                <a:gd name="T27" fmla="*/ 79 h 158"/>
                <a:gd name="T28" fmla="*/ 80 w 161"/>
                <a:gd name="T29" fmla="*/ 121 h 158"/>
                <a:gd name="T30" fmla="*/ 122 w 161"/>
                <a:gd name="T31" fmla="*/ 79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61" h="158">
                  <a:moveTo>
                    <a:pt x="161" y="4"/>
                  </a:moveTo>
                  <a:lnTo>
                    <a:pt x="161" y="154"/>
                  </a:lnTo>
                  <a:lnTo>
                    <a:pt x="122" y="154"/>
                  </a:lnTo>
                  <a:lnTo>
                    <a:pt x="122" y="136"/>
                  </a:lnTo>
                  <a:cubicBezTo>
                    <a:pt x="111" y="150"/>
                    <a:pt x="95" y="158"/>
                    <a:pt x="73" y="158"/>
                  </a:cubicBezTo>
                  <a:cubicBezTo>
                    <a:pt x="33" y="158"/>
                    <a:pt x="0" y="124"/>
                    <a:pt x="0" y="79"/>
                  </a:cubicBezTo>
                  <a:cubicBezTo>
                    <a:pt x="0" y="34"/>
                    <a:pt x="33" y="0"/>
                    <a:pt x="73" y="0"/>
                  </a:cubicBezTo>
                  <a:cubicBezTo>
                    <a:pt x="95" y="0"/>
                    <a:pt x="111" y="8"/>
                    <a:pt x="122" y="22"/>
                  </a:cubicBezTo>
                  <a:lnTo>
                    <a:pt x="122" y="4"/>
                  </a:lnTo>
                  <a:lnTo>
                    <a:pt x="161" y="4"/>
                  </a:lnTo>
                  <a:close/>
                  <a:moveTo>
                    <a:pt x="122" y="79"/>
                  </a:moveTo>
                  <a:lnTo>
                    <a:pt x="122" y="79"/>
                  </a:lnTo>
                  <a:cubicBezTo>
                    <a:pt x="122" y="54"/>
                    <a:pt x="104" y="37"/>
                    <a:pt x="80" y="37"/>
                  </a:cubicBezTo>
                  <a:cubicBezTo>
                    <a:pt x="57" y="37"/>
                    <a:pt x="39" y="54"/>
                    <a:pt x="39" y="79"/>
                  </a:cubicBezTo>
                  <a:cubicBezTo>
                    <a:pt x="39" y="104"/>
                    <a:pt x="57" y="121"/>
                    <a:pt x="80" y="121"/>
                  </a:cubicBezTo>
                  <a:cubicBezTo>
                    <a:pt x="104" y="121"/>
                    <a:pt x="122" y="104"/>
                    <a:pt x="122" y="79"/>
                  </a:cubicBezTo>
                  <a:close/>
                </a:path>
              </a:pathLst>
            </a:custGeom>
            <a:solidFill>
              <a:srgbClr val="11111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162" name="Freeform 66"/>
            <p:cNvSpPr>
              <a:spLocks/>
            </p:cNvSpPr>
            <p:nvPr/>
          </p:nvSpPr>
          <p:spPr bwMode="auto">
            <a:xfrm>
              <a:off x="-754062" y="8537576"/>
              <a:ext cx="149225" cy="273050"/>
            </a:xfrm>
            <a:custGeom>
              <a:avLst/>
              <a:gdLst>
                <a:gd name="T0" fmla="*/ 84 w 84"/>
                <a:gd name="T1" fmla="*/ 0 h 153"/>
                <a:gd name="T2" fmla="*/ 84 w 84"/>
                <a:gd name="T3" fmla="*/ 43 h 153"/>
                <a:gd name="T4" fmla="*/ 38 w 84"/>
                <a:gd name="T5" fmla="*/ 81 h 153"/>
                <a:gd name="T6" fmla="*/ 38 w 84"/>
                <a:gd name="T7" fmla="*/ 153 h 153"/>
                <a:gd name="T8" fmla="*/ 0 w 84"/>
                <a:gd name="T9" fmla="*/ 153 h 153"/>
                <a:gd name="T10" fmla="*/ 0 w 84"/>
                <a:gd name="T11" fmla="*/ 3 h 153"/>
                <a:gd name="T12" fmla="*/ 38 w 84"/>
                <a:gd name="T13" fmla="*/ 3 h 153"/>
                <a:gd name="T14" fmla="*/ 38 w 84"/>
                <a:gd name="T15" fmla="*/ 29 h 153"/>
                <a:gd name="T16" fmla="*/ 84 w 84"/>
                <a:gd name="T17" fmla="*/ 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4" h="153">
                  <a:moveTo>
                    <a:pt x="84" y="0"/>
                  </a:moveTo>
                  <a:lnTo>
                    <a:pt x="84" y="43"/>
                  </a:lnTo>
                  <a:cubicBezTo>
                    <a:pt x="64" y="41"/>
                    <a:pt x="38" y="50"/>
                    <a:pt x="38" y="81"/>
                  </a:cubicBezTo>
                  <a:lnTo>
                    <a:pt x="38" y="153"/>
                  </a:lnTo>
                  <a:lnTo>
                    <a:pt x="0" y="153"/>
                  </a:lnTo>
                  <a:lnTo>
                    <a:pt x="0" y="3"/>
                  </a:lnTo>
                  <a:lnTo>
                    <a:pt x="38" y="3"/>
                  </a:lnTo>
                  <a:lnTo>
                    <a:pt x="38" y="29"/>
                  </a:lnTo>
                  <a:cubicBezTo>
                    <a:pt x="46" y="9"/>
                    <a:pt x="65" y="0"/>
                    <a:pt x="84" y="0"/>
                  </a:cubicBezTo>
                  <a:close/>
                </a:path>
              </a:pathLst>
            </a:custGeom>
            <a:solidFill>
              <a:srgbClr val="11111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163" name="Freeform 67"/>
            <p:cNvSpPr>
              <a:spLocks noEditPoints="1"/>
            </p:cNvSpPr>
            <p:nvPr/>
          </p:nvSpPr>
          <p:spPr bwMode="auto">
            <a:xfrm>
              <a:off x="-590550" y="8455026"/>
              <a:ext cx="219075" cy="107950"/>
            </a:xfrm>
            <a:custGeom>
              <a:avLst/>
              <a:gdLst>
                <a:gd name="T0" fmla="*/ 51 w 123"/>
                <a:gd name="T1" fmla="*/ 16 h 60"/>
                <a:gd name="T2" fmla="*/ 35 w 123"/>
                <a:gd name="T3" fmla="*/ 16 h 60"/>
                <a:gd name="T4" fmla="*/ 35 w 123"/>
                <a:gd name="T5" fmla="*/ 60 h 60"/>
                <a:gd name="T6" fmla="*/ 17 w 123"/>
                <a:gd name="T7" fmla="*/ 60 h 60"/>
                <a:gd name="T8" fmla="*/ 17 w 123"/>
                <a:gd name="T9" fmla="*/ 16 h 60"/>
                <a:gd name="T10" fmla="*/ 0 w 123"/>
                <a:gd name="T11" fmla="*/ 16 h 60"/>
                <a:gd name="T12" fmla="*/ 0 w 123"/>
                <a:gd name="T13" fmla="*/ 0 h 60"/>
                <a:gd name="T14" fmla="*/ 51 w 123"/>
                <a:gd name="T15" fmla="*/ 0 h 60"/>
                <a:gd name="T16" fmla="*/ 51 w 123"/>
                <a:gd name="T17" fmla="*/ 16 h 60"/>
                <a:gd name="T18" fmla="*/ 123 w 123"/>
                <a:gd name="T19" fmla="*/ 0 h 60"/>
                <a:gd name="T20" fmla="*/ 123 w 123"/>
                <a:gd name="T21" fmla="*/ 0 h 60"/>
                <a:gd name="T22" fmla="*/ 123 w 123"/>
                <a:gd name="T23" fmla="*/ 60 h 60"/>
                <a:gd name="T24" fmla="*/ 105 w 123"/>
                <a:gd name="T25" fmla="*/ 60 h 60"/>
                <a:gd name="T26" fmla="*/ 105 w 123"/>
                <a:gd name="T27" fmla="*/ 27 h 60"/>
                <a:gd name="T28" fmla="*/ 91 w 123"/>
                <a:gd name="T29" fmla="*/ 49 h 60"/>
                <a:gd name="T30" fmla="*/ 89 w 123"/>
                <a:gd name="T31" fmla="*/ 49 h 60"/>
                <a:gd name="T32" fmla="*/ 75 w 123"/>
                <a:gd name="T33" fmla="*/ 27 h 60"/>
                <a:gd name="T34" fmla="*/ 75 w 123"/>
                <a:gd name="T35" fmla="*/ 60 h 60"/>
                <a:gd name="T36" fmla="*/ 57 w 123"/>
                <a:gd name="T37" fmla="*/ 60 h 60"/>
                <a:gd name="T38" fmla="*/ 57 w 123"/>
                <a:gd name="T39" fmla="*/ 0 h 60"/>
                <a:gd name="T40" fmla="*/ 75 w 123"/>
                <a:gd name="T41" fmla="*/ 0 h 60"/>
                <a:gd name="T42" fmla="*/ 90 w 123"/>
                <a:gd name="T43" fmla="*/ 23 h 60"/>
                <a:gd name="T44" fmla="*/ 105 w 123"/>
                <a:gd name="T45" fmla="*/ 0 h 60"/>
                <a:gd name="T46" fmla="*/ 123 w 123"/>
                <a:gd name="T47" fmla="*/ 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23" h="60">
                  <a:moveTo>
                    <a:pt x="51" y="16"/>
                  </a:moveTo>
                  <a:lnTo>
                    <a:pt x="35" y="16"/>
                  </a:lnTo>
                  <a:lnTo>
                    <a:pt x="35" y="60"/>
                  </a:lnTo>
                  <a:lnTo>
                    <a:pt x="17" y="60"/>
                  </a:lnTo>
                  <a:lnTo>
                    <a:pt x="17" y="16"/>
                  </a:lnTo>
                  <a:lnTo>
                    <a:pt x="0" y="16"/>
                  </a:lnTo>
                  <a:lnTo>
                    <a:pt x="0" y="0"/>
                  </a:lnTo>
                  <a:lnTo>
                    <a:pt x="51" y="0"/>
                  </a:lnTo>
                  <a:lnTo>
                    <a:pt x="51" y="16"/>
                  </a:lnTo>
                  <a:close/>
                  <a:moveTo>
                    <a:pt x="123" y="0"/>
                  </a:moveTo>
                  <a:lnTo>
                    <a:pt x="123" y="0"/>
                  </a:lnTo>
                  <a:lnTo>
                    <a:pt x="123" y="60"/>
                  </a:lnTo>
                  <a:lnTo>
                    <a:pt x="105" y="60"/>
                  </a:lnTo>
                  <a:lnTo>
                    <a:pt x="105" y="27"/>
                  </a:lnTo>
                  <a:lnTo>
                    <a:pt x="91" y="49"/>
                  </a:lnTo>
                  <a:lnTo>
                    <a:pt x="89" y="49"/>
                  </a:lnTo>
                  <a:lnTo>
                    <a:pt x="75" y="27"/>
                  </a:lnTo>
                  <a:lnTo>
                    <a:pt x="75" y="60"/>
                  </a:lnTo>
                  <a:lnTo>
                    <a:pt x="57" y="60"/>
                  </a:lnTo>
                  <a:lnTo>
                    <a:pt x="57" y="0"/>
                  </a:lnTo>
                  <a:lnTo>
                    <a:pt x="75" y="0"/>
                  </a:lnTo>
                  <a:lnTo>
                    <a:pt x="90" y="23"/>
                  </a:lnTo>
                  <a:lnTo>
                    <a:pt x="105" y="0"/>
                  </a:lnTo>
                  <a:lnTo>
                    <a:pt x="123" y="0"/>
                  </a:lnTo>
                  <a:close/>
                </a:path>
              </a:pathLst>
            </a:custGeom>
            <a:solidFill>
              <a:srgbClr val="11111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164" name="Freeform 68"/>
            <p:cNvSpPr>
              <a:spLocks noEditPoints="1"/>
            </p:cNvSpPr>
            <p:nvPr/>
          </p:nvSpPr>
          <p:spPr bwMode="auto">
            <a:xfrm>
              <a:off x="2097088" y="12006263"/>
              <a:ext cx="211138" cy="103188"/>
            </a:xfrm>
            <a:custGeom>
              <a:avLst/>
              <a:gdLst>
                <a:gd name="T0" fmla="*/ 0 w 119"/>
                <a:gd name="T1" fmla="*/ 0 h 58"/>
                <a:gd name="T2" fmla="*/ 0 w 119"/>
                <a:gd name="T3" fmla="*/ 16 h 58"/>
                <a:gd name="T4" fmla="*/ 16 w 119"/>
                <a:gd name="T5" fmla="*/ 16 h 58"/>
                <a:gd name="T6" fmla="*/ 16 w 119"/>
                <a:gd name="T7" fmla="*/ 58 h 58"/>
                <a:gd name="T8" fmla="*/ 34 w 119"/>
                <a:gd name="T9" fmla="*/ 58 h 58"/>
                <a:gd name="T10" fmla="*/ 34 w 119"/>
                <a:gd name="T11" fmla="*/ 16 h 58"/>
                <a:gd name="T12" fmla="*/ 50 w 119"/>
                <a:gd name="T13" fmla="*/ 16 h 58"/>
                <a:gd name="T14" fmla="*/ 50 w 119"/>
                <a:gd name="T15" fmla="*/ 0 h 58"/>
                <a:gd name="T16" fmla="*/ 0 w 119"/>
                <a:gd name="T17" fmla="*/ 0 h 58"/>
                <a:gd name="T18" fmla="*/ 102 w 119"/>
                <a:gd name="T19" fmla="*/ 0 h 58"/>
                <a:gd name="T20" fmla="*/ 102 w 119"/>
                <a:gd name="T21" fmla="*/ 0 h 58"/>
                <a:gd name="T22" fmla="*/ 88 w 119"/>
                <a:gd name="T23" fmla="*/ 23 h 58"/>
                <a:gd name="T24" fmla="*/ 73 w 119"/>
                <a:gd name="T25" fmla="*/ 0 h 58"/>
                <a:gd name="T26" fmla="*/ 56 w 119"/>
                <a:gd name="T27" fmla="*/ 0 h 58"/>
                <a:gd name="T28" fmla="*/ 56 w 119"/>
                <a:gd name="T29" fmla="*/ 58 h 58"/>
                <a:gd name="T30" fmla="*/ 73 w 119"/>
                <a:gd name="T31" fmla="*/ 58 h 58"/>
                <a:gd name="T32" fmla="*/ 73 w 119"/>
                <a:gd name="T33" fmla="*/ 27 h 58"/>
                <a:gd name="T34" fmla="*/ 87 w 119"/>
                <a:gd name="T35" fmla="*/ 48 h 58"/>
                <a:gd name="T36" fmla="*/ 88 w 119"/>
                <a:gd name="T37" fmla="*/ 48 h 58"/>
                <a:gd name="T38" fmla="*/ 102 w 119"/>
                <a:gd name="T39" fmla="*/ 27 h 58"/>
                <a:gd name="T40" fmla="*/ 102 w 119"/>
                <a:gd name="T41" fmla="*/ 58 h 58"/>
                <a:gd name="T42" fmla="*/ 119 w 119"/>
                <a:gd name="T43" fmla="*/ 58 h 58"/>
                <a:gd name="T44" fmla="*/ 119 w 119"/>
                <a:gd name="T45" fmla="*/ 0 h 58"/>
                <a:gd name="T46" fmla="*/ 102 w 119"/>
                <a:gd name="T47" fmla="*/ 0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19" h="58">
                  <a:moveTo>
                    <a:pt x="0" y="0"/>
                  </a:moveTo>
                  <a:lnTo>
                    <a:pt x="0" y="16"/>
                  </a:lnTo>
                  <a:lnTo>
                    <a:pt x="16" y="16"/>
                  </a:lnTo>
                  <a:lnTo>
                    <a:pt x="16" y="58"/>
                  </a:lnTo>
                  <a:lnTo>
                    <a:pt x="34" y="58"/>
                  </a:lnTo>
                  <a:lnTo>
                    <a:pt x="34" y="16"/>
                  </a:lnTo>
                  <a:lnTo>
                    <a:pt x="50" y="16"/>
                  </a:lnTo>
                  <a:lnTo>
                    <a:pt x="50" y="0"/>
                  </a:lnTo>
                  <a:lnTo>
                    <a:pt x="0" y="0"/>
                  </a:lnTo>
                  <a:close/>
                  <a:moveTo>
                    <a:pt x="102" y="0"/>
                  </a:moveTo>
                  <a:lnTo>
                    <a:pt x="102" y="0"/>
                  </a:lnTo>
                  <a:lnTo>
                    <a:pt x="88" y="23"/>
                  </a:lnTo>
                  <a:lnTo>
                    <a:pt x="73" y="0"/>
                  </a:lnTo>
                  <a:lnTo>
                    <a:pt x="56" y="0"/>
                  </a:lnTo>
                  <a:lnTo>
                    <a:pt x="56" y="58"/>
                  </a:lnTo>
                  <a:lnTo>
                    <a:pt x="73" y="58"/>
                  </a:lnTo>
                  <a:lnTo>
                    <a:pt x="73" y="27"/>
                  </a:lnTo>
                  <a:lnTo>
                    <a:pt x="87" y="48"/>
                  </a:lnTo>
                  <a:lnTo>
                    <a:pt x="88" y="48"/>
                  </a:lnTo>
                  <a:lnTo>
                    <a:pt x="102" y="27"/>
                  </a:lnTo>
                  <a:lnTo>
                    <a:pt x="102" y="58"/>
                  </a:lnTo>
                  <a:lnTo>
                    <a:pt x="119" y="58"/>
                  </a:lnTo>
                  <a:lnTo>
                    <a:pt x="119" y="0"/>
                  </a:lnTo>
                  <a:lnTo>
                    <a:pt x="102" y="0"/>
                  </a:lnTo>
                  <a:close/>
                </a:path>
              </a:pathLst>
            </a:custGeom>
            <a:solidFill>
              <a:srgbClr val="11111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165" name="Freeform 69"/>
            <p:cNvSpPr>
              <a:spLocks noEditPoints="1"/>
            </p:cNvSpPr>
            <p:nvPr/>
          </p:nvSpPr>
          <p:spPr bwMode="auto">
            <a:xfrm>
              <a:off x="-2605087" y="9350376"/>
              <a:ext cx="160338" cy="165100"/>
            </a:xfrm>
            <a:custGeom>
              <a:avLst/>
              <a:gdLst>
                <a:gd name="T0" fmla="*/ 48 w 90"/>
                <a:gd name="T1" fmla="*/ 71 h 92"/>
                <a:gd name="T2" fmla="*/ 68 w 90"/>
                <a:gd name="T3" fmla="*/ 63 h 92"/>
                <a:gd name="T4" fmla="*/ 86 w 90"/>
                <a:gd name="T5" fmla="*/ 73 h 92"/>
                <a:gd name="T6" fmla="*/ 48 w 90"/>
                <a:gd name="T7" fmla="*/ 92 h 92"/>
                <a:gd name="T8" fmla="*/ 0 w 90"/>
                <a:gd name="T9" fmla="*/ 46 h 92"/>
                <a:gd name="T10" fmla="*/ 46 w 90"/>
                <a:gd name="T11" fmla="*/ 0 h 92"/>
                <a:gd name="T12" fmla="*/ 90 w 90"/>
                <a:gd name="T13" fmla="*/ 46 h 92"/>
                <a:gd name="T14" fmla="*/ 89 w 90"/>
                <a:gd name="T15" fmla="*/ 55 h 92"/>
                <a:gd name="T16" fmla="*/ 24 w 90"/>
                <a:gd name="T17" fmla="*/ 55 h 92"/>
                <a:gd name="T18" fmla="*/ 48 w 90"/>
                <a:gd name="T19" fmla="*/ 71 h 92"/>
                <a:gd name="T20" fmla="*/ 68 w 90"/>
                <a:gd name="T21" fmla="*/ 37 h 92"/>
                <a:gd name="T22" fmla="*/ 68 w 90"/>
                <a:gd name="T23" fmla="*/ 37 h 92"/>
                <a:gd name="T24" fmla="*/ 46 w 90"/>
                <a:gd name="T25" fmla="*/ 20 h 92"/>
                <a:gd name="T26" fmla="*/ 23 w 90"/>
                <a:gd name="T27" fmla="*/ 37 h 92"/>
                <a:gd name="T28" fmla="*/ 68 w 90"/>
                <a:gd name="T29" fmla="*/ 37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90" h="92">
                  <a:moveTo>
                    <a:pt x="48" y="71"/>
                  </a:moveTo>
                  <a:cubicBezTo>
                    <a:pt x="57" y="71"/>
                    <a:pt x="64" y="68"/>
                    <a:pt x="68" y="63"/>
                  </a:cubicBezTo>
                  <a:lnTo>
                    <a:pt x="86" y="73"/>
                  </a:lnTo>
                  <a:cubicBezTo>
                    <a:pt x="78" y="85"/>
                    <a:pt x="65" y="92"/>
                    <a:pt x="48" y="92"/>
                  </a:cubicBezTo>
                  <a:cubicBezTo>
                    <a:pt x="19" y="92"/>
                    <a:pt x="0" y="72"/>
                    <a:pt x="0" y="46"/>
                  </a:cubicBezTo>
                  <a:cubicBezTo>
                    <a:pt x="0" y="20"/>
                    <a:pt x="19" y="0"/>
                    <a:pt x="46" y="0"/>
                  </a:cubicBezTo>
                  <a:cubicBezTo>
                    <a:pt x="72" y="0"/>
                    <a:pt x="90" y="20"/>
                    <a:pt x="90" y="46"/>
                  </a:cubicBezTo>
                  <a:cubicBezTo>
                    <a:pt x="90" y="49"/>
                    <a:pt x="90" y="52"/>
                    <a:pt x="89" y="55"/>
                  </a:cubicBezTo>
                  <a:lnTo>
                    <a:pt x="24" y="55"/>
                  </a:lnTo>
                  <a:cubicBezTo>
                    <a:pt x="27" y="66"/>
                    <a:pt x="36" y="71"/>
                    <a:pt x="48" y="71"/>
                  </a:cubicBezTo>
                  <a:close/>
                  <a:moveTo>
                    <a:pt x="68" y="37"/>
                  </a:moveTo>
                  <a:lnTo>
                    <a:pt x="68" y="37"/>
                  </a:lnTo>
                  <a:cubicBezTo>
                    <a:pt x="65" y="25"/>
                    <a:pt x="56" y="20"/>
                    <a:pt x="46" y="20"/>
                  </a:cubicBezTo>
                  <a:cubicBezTo>
                    <a:pt x="34" y="20"/>
                    <a:pt x="26" y="26"/>
                    <a:pt x="23" y="37"/>
                  </a:cubicBezTo>
                  <a:lnTo>
                    <a:pt x="68" y="37"/>
                  </a:lnTo>
                  <a:close/>
                </a:path>
              </a:pathLst>
            </a:custGeom>
            <a:solidFill>
              <a:srgbClr val="11111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166" name="Freeform 70"/>
            <p:cNvSpPr>
              <a:spLocks/>
            </p:cNvSpPr>
            <p:nvPr/>
          </p:nvSpPr>
          <p:spPr bwMode="auto">
            <a:xfrm>
              <a:off x="-2420937" y="9350376"/>
              <a:ext cx="146050" cy="158750"/>
            </a:xfrm>
            <a:custGeom>
              <a:avLst/>
              <a:gdLst>
                <a:gd name="T0" fmla="*/ 82 w 82"/>
                <a:gd name="T1" fmla="*/ 36 h 89"/>
                <a:gd name="T2" fmla="*/ 82 w 82"/>
                <a:gd name="T3" fmla="*/ 89 h 89"/>
                <a:gd name="T4" fmla="*/ 59 w 82"/>
                <a:gd name="T5" fmla="*/ 89 h 89"/>
                <a:gd name="T6" fmla="*/ 59 w 82"/>
                <a:gd name="T7" fmla="*/ 39 h 89"/>
                <a:gd name="T8" fmla="*/ 42 w 82"/>
                <a:gd name="T9" fmla="*/ 21 h 89"/>
                <a:gd name="T10" fmla="*/ 23 w 82"/>
                <a:gd name="T11" fmla="*/ 42 h 89"/>
                <a:gd name="T12" fmla="*/ 23 w 82"/>
                <a:gd name="T13" fmla="*/ 89 h 89"/>
                <a:gd name="T14" fmla="*/ 0 w 82"/>
                <a:gd name="T15" fmla="*/ 89 h 89"/>
                <a:gd name="T16" fmla="*/ 0 w 82"/>
                <a:gd name="T17" fmla="*/ 2 h 89"/>
                <a:gd name="T18" fmla="*/ 23 w 82"/>
                <a:gd name="T19" fmla="*/ 2 h 89"/>
                <a:gd name="T20" fmla="*/ 23 w 82"/>
                <a:gd name="T21" fmla="*/ 12 h 89"/>
                <a:gd name="T22" fmla="*/ 49 w 82"/>
                <a:gd name="T23" fmla="*/ 0 h 89"/>
                <a:gd name="T24" fmla="*/ 82 w 82"/>
                <a:gd name="T25" fmla="*/ 36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82" h="89">
                  <a:moveTo>
                    <a:pt x="82" y="36"/>
                  </a:moveTo>
                  <a:lnTo>
                    <a:pt x="82" y="89"/>
                  </a:lnTo>
                  <a:lnTo>
                    <a:pt x="59" y="89"/>
                  </a:lnTo>
                  <a:lnTo>
                    <a:pt x="59" y="39"/>
                  </a:lnTo>
                  <a:cubicBezTo>
                    <a:pt x="59" y="27"/>
                    <a:pt x="52" y="21"/>
                    <a:pt x="42" y="21"/>
                  </a:cubicBezTo>
                  <a:cubicBezTo>
                    <a:pt x="31" y="21"/>
                    <a:pt x="23" y="27"/>
                    <a:pt x="23" y="42"/>
                  </a:cubicBezTo>
                  <a:lnTo>
                    <a:pt x="23" y="89"/>
                  </a:lnTo>
                  <a:lnTo>
                    <a:pt x="0" y="89"/>
                  </a:lnTo>
                  <a:lnTo>
                    <a:pt x="0" y="2"/>
                  </a:lnTo>
                  <a:lnTo>
                    <a:pt x="23" y="2"/>
                  </a:lnTo>
                  <a:lnTo>
                    <a:pt x="23" y="12"/>
                  </a:lnTo>
                  <a:cubicBezTo>
                    <a:pt x="28" y="4"/>
                    <a:pt x="37" y="0"/>
                    <a:pt x="49" y="0"/>
                  </a:cubicBezTo>
                  <a:cubicBezTo>
                    <a:pt x="67" y="0"/>
                    <a:pt x="82" y="13"/>
                    <a:pt x="82" y="36"/>
                  </a:cubicBezTo>
                  <a:close/>
                </a:path>
              </a:pathLst>
            </a:custGeom>
            <a:solidFill>
              <a:srgbClr val="11111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167" name="Freeform 71"/>
            <p:cNvSpPr>
              <a:spLocks/>
            </p:cNvSpPr>
            <p:nvPr/>
          </p:nvSpPr>
          <p:spPr bwMode="auto">
            <a:xfrm>
              <a:off x="-2182812" y="9291638"/>
              <a:ext cx="160338" cy="217488"/>
            </a:xfrm>
            <a:custGeom>
              <a:avLst/>
              <a:gdLst>
                <a:gd name="T0" fmla="*/ 90 w 90"/>
                <a:gd name="T1" fmla="*/ 23 h 122"/>
                <a:gd name="T2" fmla="*/ 57 w 90"/>
                <a:gd name="T3" fmla="*/ 23 h 122"/>
                <a:gd name="T4" fmla="*/ 57 w 90"/>
                <a:gd name="T5" fmla="*/ 122 h 122"/>
                <a:gd name="T6" fmla="*/ 33 w 90"/>
                <a:gd name="T7" fmla="*/ 122 h 122"/>
                <a:gd name="T8" fmla="*/ 33 w 90"/>
                <a:gd name="T9" fmla="*/ 23 h 122"/>
                <a:gd name="T10" fmla="*/ 0 w 90"/>
                <a:gd name="T11" fmla="*/ 23 h 122"/>
                <a:gd name="T12" fmla="*/ 0 w 90"/>
                <a:gd name="T13" fmla="*/ 0 h 122"/>
                <a:gd name="T14" fmla="*/ 90 w 90"/>
                <a:gd name="T15" fmla="*/ 0 h 122"/>
                <a:gd name="T16" fmla="*/ 90 w 90"/>
                <a:gd name="T17" fmla="*/ 23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0" h="122">
                  <a:moveTo>
                    <a:pt x="90" y="23"/>
                  </a:moveTo>
                  <a:lnTo>
                    <a:pt x="57" y="23"/>
                  </a:lnTo>
                  <a:lnTo>
                    <a:pt x="57" y="122"/>
                  </a:lnTo>
                  <a:lnTo>
                    <a:pt x="33" y="122"/>
                  </a:lnTo>
                  <a:lnTo>
                    <a:pt x="33" y="23"/>
                  </a:lnTo>
                  <a:lnTo>
                    <a:pt x="0" y="23"/>
                  </a:lnTo>
                  <a:lnTo>
                    <a:pt x="0" y="0"/>
                  </a:lnTo>
                  <a:lnTo>
                    <a:pt x="90" y="0"/>
                  </a:lnTo>
                  <a:lnTo>
                    <a:pt x="90" y="23"/>
                  </a:lnTo>
                  <a:close/>
                </a:path>
              </a:pathLst>
            </a:custGeom>
            <a:solidFill>
              <a:srgbClr val="11111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168" name="Freeform 72"/>
            <p:cNvSpPr>
              <a:spLocks noEditPoints="1"/>
            </p:cNvSpPr>
            <p:nvPr/>
          </p:nvSpPr>
          <p:spPr bwMode="auto">
            <a:xfrm>
              <a:off x="-2012950" y="9350376"/>
              <a:ext cx="160338" cy="165100"/>
            </a:xfrm>
            <a:custGeom>
              <a:avLst/>
              <a:gdLst>
                <a:gd name="T0" fmla="*/ 48 w 90"/>
                <a:gd name="T1" fmla="*/ 71 h 92"/>
                <a:gd name="T2" fmla="*/ 68 w 90"/>
                <a:gd name="T3" fmla="*/ 63 h 92"/>
                <a:gd name="T4" fmla="*/ 86 w 90"/>
                <a:gd name="T5" fmla="*/ 73 h 92"/>
                <a:gd name="T6" fmla="*/ 48 w 90"/>
                <a:gd name="T7" fmla="*/ 92 h 92"/>
                <a:gd name="T8" fmla="*/ 0 w 90"/>
                <a:gd name="T9" fmla="*/ 46 h 92"/>
                <a:gd name="T10" fmla="*/ 46 w 90"/>
                <a:gd name="T11" fmla="*/ 0 h 92"/>
                <a:gd name="T12" fmla="*/ 90 w 90"/>
                <a:gd name="T13" fmla="*/ 46 h 92"/>
                <a:gd name="T14" fmla="*/ 89 w 90"/>
                <a:gd name="T15" fmla="*/ 55 h 92"/>
                <a:gd name="T16" fmla="*/ 23 w 90"/>
                <a:gd name="T17" fmla="*/ 55 h 92"/>
                <a:gd name="T18" fmla="*/ 48 w 90"/>
                <a:gd name="T19" fmla="*/ 71 h 92"/>
                <a:gd name="T20" fmla="*/ 68 w 90"/>
                <a:gd name="T21" fmla="*/ 37 h 92"/>
                <a:gd name="T22" fmla="*/ 68 w 90"/>
                <a:gd name="T23" fmla="*/ 37 h 92"/>
                <a:gd name="T24" fmla="*/ 46 w 90"/>
                <a:gd name="T25" fmla="*/ 20 h 92"/>
                <a:gd name="T26" fmla="*/ 23 w 90"/>
                <a:gd name="T27" fmla="*/ 37 h 92"/>
                <a:gd name="T28" fmla="*/ 68 w 90"/>
                <a:gd name="T29" fmla="*/ 37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90" h="92">
                  <a:moveTo>
                    <a:pt x="48" y="71"/>
                  </a:moveTo>
                  <a:cubicBezTo>
                    <a:pt x="57" y="71"/>
                    <a:pt x="64" y="68"/>
                    <a:pt x="68" y="63"/>
                  </a:cubicBezTo>
                  <a:lnTo>
                    <a:pt x="86" y="73"/>
                  </a:lnTo>
                  <a:cubicBezTo>
                    <a:pt x="77" y="85"/>
                    <a:pt x="64" y="92"/>
                    <a:pt x="48" y="92"/>
                  </a:cubicBezTo>
                  <a:cubicBezTo>
                    <a:pt x="18" y="92"/>
                    <a:pt x="0" y="72"/>
                    <a:pt x="0" y="46"/>
                  </a:cubicBezTo>
                  <a:cubicBezTo>
                    <a:pt x="0" y="20"/>
                    <a:pt x="19" y="0"/>
                    <a:pt x="46" y="0"/>
                  </a:cubicBezTo>
                  <a:cubicBezTo>
                    <a:pt x="72" y="0"/>
                    <a:pt x="90" y="20"/>
                    <a:pt x="90" y="46"/>
                  </a:cubicBezTo>
                  <a:cubicBezTo>
                    <a:pt x="90" y="49"/>
                    <a:pt x="90" y="52"/>
                    <a:pt x="89" y="55"/>
                  </a:cubicBezTo>
                  <a:lnTo>
                    <a:pt x="23" y="55"/>
                  </a:lnTo>
                  <a:cubicBezTo>
                    <a:pt x="27" y="66"/>
                    <a:pt x="36" y="71"/>
                    <a:pt x="48" y="71"/>
                  </a:cubicBezTo>
                  <a:close/>
                  <a:moveTo>
                    <a:pt x="68" y="37"/>
                  </a:moveTo>
                  <a:lnTo>
                    <a:pt x="68" y="37"/>
                  </a:lnTo>
                  <a:cubicBezTo>
                    <a:pt x="65" y="25"/>
                    <a:pt x="55" y="20"/>
                    <a:pt x="46" y="20"/>
                  </a:cubicBezTo>
                  <a:cubicBezTo>
                    <a:pt x="34" y="20"/>
                    <a:pt x="26" y="26"/>
                    <a:pt x="23" y="37"/>
                  </a:cubicBezTo>
                  <a:lnTo>
                    <a:pt x="68" y="37"/>
                  </a:lnTo>
                  <a:close/>
                </a:path>
              </a:pathLst>
            </a:custGeom>
            <a:solidFill>
              <a:srgbClr val="11111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169" name="Freeform 73"/>
            <p:cNvSpPr>
              <a:spLocks/>
            </p:cNvSpPr>
            <p:nvPr/>
          </p:nvSpPr>
          <p:spPr bwMode="auto">
            <a:xfrm>
              <a:off x="-1833562" y="9350376"/>
              <a:ext cx="150813" cy="165100"/>
            </a:xfrm>
            <a:custGeom>
              <a:avLst/>
              <a:gdLst>
                <a:gd name="T0" fmla="*/ 0 w 85"/>
                <a:gd name="T1" fmla="*/ 46 h 92"/>
                <a:gd name="T2" fmla="*/ 46 w 85"/>
                <a:gd name="T3" fmla="*/ 0 h 92"/>
                <a:gd name="T4" fmla="*/ 85 w 85"/>
                <a:gd name="T5" fmla="*/ 22 h 92"/>
                <a:gd name="T6" fmla="*/ 65 w 85"/>
                <a:gd name="T7" fmla="*/ 33 h 92"/>
                <a:gd name="T8" fmla="*/ 45 w 85"/>
                <a:gd name="T9" fmla="*/ 22 h 92"/>
                <a:gd name="T10" fmla="*/ 22 w 85"/>
                <a:gd name="T11" fmla="*/ 46 h 92"/>
                <a:gd name="T12" fmla="*/ 45 w 85"/>
                <a:gd name="T13" fmla="*/ 69 h 92"/>
                <a:gd name="T14" fmla="*/ 65 w 85"/>
                <a:gd name="T15" fmla="*/ 58 h 92"/>
                <a:gd name="T16" fmla="*/ 85 w 85"/>
                <a:gd name="T17" fmla="*/ 69 h 92"/>
                <a:gd name="T18" fmla="*/ 46 w 85"/>
                <a:gd name="T19" fmla="*/ 92 h 92"/>
                <a:gd name="T20" fmla="*/ 0 w 85"/>
                <a:gd name="T21" fmla="*/ 46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5" h="92">
                  <a:moveTo>
                    <a:pt x="0" y="46"/>
                  </a:moveTo>
                  <a:cubicBezTo>
                    <a:pt x="0" y="20"/>
                    <a:pt x="19" y="0"/>
                    <a:pt x="46" y="0"/>
                  </a:cubicBezTo>
                  <a:cubicBezTo>
                    <a:pt x="63" y="0"/>
                    <a:pt x="77" y="9"/>
                    <a:pt x="85" y="22"/>
                  </a:cubicBezTo>
                  <a:lnTo>
                    <a:pt x="65" y="33"/>
                  </a:lnTo>
                  <a:cubicBezTo>
                    <a:pt x="62" y="26"/>
                    <a:pt x="54" y="22"/>
                    <a:pt x="45" y="22"/>
                  </a:cubicBezTo>
                  <a:cubicBezTo>
                    <a:pt x="32" y="22"/>
                    <a:pt x="22" y="32"/>
                    <a:pt x="22" y="46"/>
                  </a:cubicBezTo>
                  <a:cubicBezTo>
                    <a:pt x="22" y="59"/>
                    <a:pt x="32" y="69"/>
                    <a:pt x="45" y="69"/>
                  </a:cubicBezTo>
                  <a:cubicBezTo>
                    <a:pt x="54" y="69"/>
                    <a:pt x="62" y="65"/>
                    <a:pt x="65" y="58"/>
                  </a:cubicBezTo>
                  <a:lnTo>
                    <a:pt x="85" y="69"/>
                  </a:lnTo>
                  <a:cubicBezTo>
                    <a:pt x="77" y="83"/>
                    <a:pt x="63" y="92"/>
                    <a:pt x="46" y="92"/>
                  </a:cubicBezTo>
                  <a:cubicBezTo>
                    <a:pt x="19" y="92"/>
                    <a:pt x="0" y="72"/>
                    <a:pt x="0" y="46"/>
                  </a:cubicBezTo>
                  <a:close/>
                </a:path>
              </a:pathLst>
            </a:custGeom>
            <a:solidFill>
              <a:srgbClr val="11111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170" name="Freeform 74"/>
            <p:cNvSpPr>
              <a:spLocks/>
            </p:cNvSpPr>
            <p:nvPr/>
          </p:nvSpPr>
          <p:spPr bwMode="auto">
            <a:xfrm>
              <a:off x="-1663700" y="9350376"/>
              <a:ext cx="144463" cy="158750"/>
            </a:xfrm>
            <a:custGeom>
              <a:avLst/>
              <a:gdLst>
                <a:gd name="T0" fmla="*/ 81 w 81"/>
                <a:gd name="T1" fmla="*/ 36 h 89"/>
                <a:gd name="T2" fmla="*/ 81 w 81"/>
                <a:gd name="T3" fmla="*/ 89 h 89"/>
                <a:gd name="T4" fmla="*/ 59 w 81"/>
                <a:gd name="T5" fmla="*/ 89 h 89"/>
                <a:gd name="T6" fmla="*/ 59 w 81"/>
                <a:gd name="T7" fmla="*/ 39 h 89"/>
                <a:gd name="T8" fmla="*/ 41 w 81"/>
                <a:gd name="T9" fmla="*/ 21 h 89"/>
                <a:gd name="T10" fmla="*/ 22 w 81"/>
                <a:gd name="T11" fmla="*/ 42 h 89"/>
                <a:gd name="T12" fmla="*/ 22 w 81"/>
                <a:gd name="T13" fmla="*/ 89 h 89"/>
                <a:gd name="T14" fmla="*/ 0 w 81"/>
                <a:gd name="T15" fmla="*/ 89 h 89"/>
                <a:gd name="T16" fmla="*/ 0 w 81"/>
                <a:gd name="T17" fmla="*/ 2 h 89"/>
                <a:gd name="T18" fmla="*/ 22 w 81"/>
                <a:gd name="T19" fmla="*/ 2 h 89"/>
                <a:gd name="T20" fmla="*/ 22 w 81"/>
                <a:gd name="T21" fmla="*/ 12 h 89"/>
                <a:gd name="T22" fmla="*/ 48 w 81"/>
                <a:gd name="T23" fmla="*/ 0 h 89"/>
                <a:gd name="T24" fmla="*/ 81 w 81"/>
                <a:gd name="T25" fmla="*/ 36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81" h="89">
                  <a:moveTo>
                    <a:pt x="81" y="36"/>
                  </a:moveTo>
                  <a:lnTo>
                    <a:pt x="81" y="89"/>
                  </a:lnTo>
                  <a:lnTo>
                    <a:pt x="59" y="89"/>
                  </a:lnTo>
                  <a:lnTo>
                    <a:pt x="59" y="39"/>
                  </a:lnTo>
                  <a:cubicBezTo>
                    <a:pt x="59" y="27"/>
                    <a:pt x="52" y="21"/>
                    <a:pt x="41" y="21"/>
                  </a:cubicBezTo>
                  <a:cubicBezTo>
                    <a:pt x="31" y="21"/>
                    <a:pt x="22" y="27"/>
                    <a:pt x="22" y="42"/>
                  </a:cubicBezTo>
                  <a:lnTo>
                    <a:pt x="22" y="89"/>
                  </a:lnTo>
                  <a:lnTo>
                    <a:pt x="0" y="89"/>
                  </a:lnTo>
                  <a:lnTo>
                    <a:pt x="0" y="2"/>
                  </a:lnTo>
                  <a:lnTo>
                    <a:pt x="22" y="2"/>
                  </a:lnTo>
                  <a:lnTo>
                    <a:pt x="22" y="12"/>
                  </a:lnTo>
                  <a:cubicBezTo>
                    <a:pt x="28" y="4"/>
                    <a:pt x="37" y="0"/>
                    <a:pt x="48" y="0"/>
                  </a:cubicBezTo>
                  <a:cubicBezTo>
                    <a:pt x="67" y="0"/>
                    <a:pt x="81" y="13"/>
                    <a:pt x="81" y="36"/>
                  </a:cubicBezTo>
                  <a:close/>
                </a:path>
              </a:pathLst>
            </a:custGeom>
            <a:solidFill>
              <a:srgbClr val="11111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171" name="Freeform 75"/>
            <p:cNvSpPr>
              <a:spLocks noEditPoints="1"/>
            </p:cNvSpPr>
            <p:nvPr/>
          </p:nvSpPr>
          <p:spPr bwMode="auto">
            <a:xfrm>
              <a:off x="-1495425" y="9350376"/>
              <a:ext cx="163513" cy="165100"/>
            </a:xfrm>
            <a:custGeom>
              <a:avLst/>
              <a:gdLst>
                <a:gd name="T0" fmla="*/ 0 w 92"/>
                <a:gd name="T1" fmla="*/ 46 h 92"/>
                <a:gd name="T2" fmla="*/ 46 w 92"/>
                <a:gd name="T3" fmla="*/ 0 h 92"/>
                <a:gd name="T4" fmla="*/ 92 w 92"/>
                <a:gd name="T5" fmla="*/ 46 h 92"/>
                <a:gd name="T6" fmla="*/ 46 w 92"/>
                <a:gd name="T7" fmla="*/ 92 h 92"/>
                <a:gd name="T8" fmla="*/ 0 w 92"/>
                <a:gd name="T9" fmla="*/ 46 h 92"/>
                <a:gd name="T10" fmla="*/ 70 w 92"/>
                <a:gd name="T11" fmla="*/ 46 h 92"/>
                <a:gd name="T12" fmla="*/ 70 w 92"/>
                <a:gd name="T13" fmla="*/ 46 h 92"/>
                <a:gd name="T14" fmla="*/ 46 w 92"/>
                <a:gd name="T15" fmla="*/ 22 h 92"/>
                <a:gd name="T16" fmla="*/ 23 w 92"/>
                <a:gd name="T17" fmla="*/ 46 h 92"/>
                <a:gd name="T18" fmla="*/ 46 w 92"/>
                <a:gd name="T19" fmla="*/ 70 h 92"/>
                <a:gd name="T20" fmla="*/ 70 w 92"/>
                <a:gd name="T21" fmla="*/ 46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92" h="92">
                  <a:moveTo>
                    <a:pt x="0" y="46"/>
                  </a:moveTo>
                  <a:cubicBezTo>
                    <a:pt x="0" y="20"/>
                    <a:pt x="20" y="0"/>
                    <a:pt x="46" y="0"/>
                  </a:cubicBezTo>
                  <a:cubicBezTo>
                    <a:pt x="72" y="0"/>
                    <a:pt x="92" y="20"/>
                    <a:pt x="92" y="46"/>
                  </a:cubicBezTo>
                  <a:cubicBezTo>
                    <a:pt x="92" y="72"/>
                    <a:pt x="72" y="92"/>
                    <a:pt x="46" y="92"/>
                  </a:cubicBezTo>
                  <a:cubicBezTo>
                    <a:pt x="20" y="92"/>
                    <a:pt x="0" y="72"/>
                    <a:pt x="0" y="46"/>
                  </a:cubicBezTo>
                  <a:close/>
                  <a:moveTo>
                    <a:pt x="70" y="46"/>
                  </a:moveTo>
                  <a:lnTo>
                    <a:pt x="70" y="46"/>
                  </a:lnTo>
                  <a:cubicBezTo>
                    <a:pt x="70" y="32"/>
                    <a:pt x="59" y="22"/>
                    <a:pt x="46" y="22"/>
                  </a:cubicBezTo>
                  <a:cubicBezTo>
                    <a:pt x="33" y="22"/>
                    <a:pt x="23" y="32"/>
                    <a:pt x="23" y="46"/>
                  </a:cubicBezTo>
                  <a:cubicBezTo>
                    <a:pt x="23" y="60"/>
                    <a:pt x="33" y="70"/>
                    <a:pt x="46" y="70"/>
                  </a:cubicBezTo>
                  <a:cubicBezTo>
                    <a:pt x="59" y="70"/>
                    <a:pt x="70" y="60"/>
                    <a:pt x="70" y="46"/>
                  </a:cubicBezTo>
                  <a:close/>
                </a:path>
              </a:pathLst>
            </a:custGeom>
            <a:solidFill>
              <a:srgbClr val="11111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172" name="Rectangle 76"/>
            <p:cNvSpPr>
              <a:spLocks noChangeArrowheads="1"/>
            </p:cNvSpPr>
            <p:nvPr/>
          </p:nvSpPr>
          <p:spPr bwMode="auto">
            <a:xfrm>
              <a:off x="-1306512" y="9282113"/>
              <a:ext cx="41275" cy="227013"/>
            </a:xfrm>
            <a:prstGeom prst="rect">
              <a:avLst/>
            </a:prstGeom>
            <a:solidFill>
              <a:srgbClr val="11111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173" name="Freeform 77"/>
            <p:cNvSpPr>
              <a:spLocks noEditPoints="1"/>
            </p:cNvSpPr>
            <p:nvPr/>
          </p:nvSpPr>
          <p:spPr bwMode="auto">
            <a:xfrm>
              <a:off x="-1241425" y="9350376"/>
              <a:ext cx="165100" cy="165100"/>
            </a:xfrm>
            <a:custGeom>
              <a:avLst/>
              <a:gdLst>
                <a:gd name="T0" fmla="*/ 0 w 92"/>
                <a:gd name="T1" fmla="*/ 46 h 92"/>
                <a:gd name="T2" fmla="*/ 46 w 92"/>
                <a:gd name="T3" fmla="*/ 0 h 92"/>
                <a:gd name="T4" fmla="*/ 92 w 92"/>
                <a:gd name="T5" fmla="*/ 46 h 92"/>
                <a:gd name="T6" fmla="*/ 46 w 92"/>
                <a:gd name="T7" fmla="*/ 92 h 92"/>
                <a:gd name="T8" fmla="*/ 0 w 92"/>
                <a:gd name="T9" fmla="*/ 46 h 92"/>
                <a:gd name="T10" fmla="*/ 70 w 92"/>
                <a:gd name="T11" fmla="*/ 46 h 92"/>
                <a:gd name="T12" fmla="*/ 70 w 92"/>
                <a:gd name="T13" fmla="*/ 46 h 92"/>
                <a:gd name="T14" fmla="*/ 46 w 92"/>
                <a:gd name="T15" fmla="*/ 22 h 92"/>
                <a:gd name="T16" fmla="*/ 23 w 92"/>
                <a:gd name="T17" fmla="*/ 46 h 92"/>
                <a:gd name="T18" fmla="*/ 46 w 92"/>
                <a:gd name="T19" fmla="*/ 70 h 92"/>
                <a:gd name="T20" fmla="*/ 70 w 92"/>
                <a:gd name="T21" fmla="*/ 46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92" h="92">
                  <a:moveTo>
                    <a:pt x="0" y="46"/>
                  </a:moveTo>
                  <a:cubicBezTo>
                    <a:pt x="0" y="20"/>
                    <a:pt x="21" y="0"/>
                    <a:pt x="46" y="0"/>
                  </a:cubicBezTo>
                  <a:cubicBezTo>
                    <a:pt x="72" y="0"/>
                    <a:pt x="92" y="20"/>
                    <a:pt x="92" y="46"/>
                  </a:cubicBezTo>
                  <a:cubicBezTo>
                    <a:pt x="92" y="72"/>
                    <a:pt x="72" y="92"/>
                    <a:pt x="46" y="92"/>
                  </a:cubicBezTo>
                  <a:cubicBezTo>
                    <a:pt x="21" y="92"/>
                    <a:pt x="0" y="72"/>
                    <a:pt x="0" y="46"/>
                  </a:cubicBezTo>
                  <a:close/>
                  <a:moveTo>
                    <a:pt x="70" y="46"/>
                  </a:moveTo>
                  <a:lnTo>
                    <a:pt x="70" y="46"/>
                  </a:lnTo>
                  <a:cubicBezTo>
                    <a:pt x="70" y="32"/>
                    <a:pt x="60" y="22"/>
                    <a:pt x="46" y="22"/>
                  </a:cubicBezTo>
                  <a:cubicBezTo>
                    <a:pt x="33" y="22"/>
                    <a:pt x="23" y="32"/>
                    <a:pt x="23" y="46"/>
                  </a:cubicBezTo>
                  <a:cubicBezTo>
                    <a:pt x="23" y="60"/>
                    <a:pt x="33" y="70"/>
                    <a:pt x="46" y="70"/>
                  </a:cubicBezTo>
                  <a:cubicBezTo>
                    <a:pt x="60" y="70"/>
                    <a:pt x="70" y="60"/>
                    <a:pt x="70" y="46"/>
                  </a:cubicBezTo>
                  <a:close/>
                </a:path>
              </a:pathLst>
            </a:custGeom>
            <a:solidFill>
              <a:srgbClr val="11111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174" name="Freeform 78"/>
            <p:cNvSpPr>
              <a:spLocks noEditPoints="1"/>
            </p:cNvSpPr>
            <p:nvPr/>
          </p:nvSpPr>
          <p:spPr bwMode="auto">
            <a:xfrm>
              <a:off x="-1058862" y="9350376"/>
              <a:ext cx="165100" cy="225425"/>
            </a:xfrm>
            <a:custGeom>
              <a:avLst/>
              <a:gdLst>
                <a:gd name="T0" fmla="*/ 93 w 93"/>
                <a:gd name="T1" fmla="*/ 2 h 126"/>
                <a:gd name="T2" fmla="*/ 93 w 93"/>
                <a:gd name="T3" fmla="*/ 85 h 126"/>
                <a:gd name="T4" fmla="*/ 48 w 93"/>
                <a:gd name="T5" fmla="*/ 126 h 126"/>
                <a:gd name="T6" fmla="*/ 6 w 93"/>
                <a:gd name="T7" fmla="*/ 105 h 126"/>
                <a:gd name="T8" fmla="*/ 25 w 93"/>
                <a:gd name="T9" fmla="*/ 94 h 126"/>
                <a:gd name="T10" fmla="*/ 48 w 93"/>
                <a:gd name="T11" fmla="*/ 106 h 126"/>
                <a:gd name="T12" fmla="*/ 71 w 93"/>
                <a:gd name="T13" fmla="*/ 85 h 126"/>
                <a:gd name="T14" fmla="*/ 71 w 93"/>
                <a:gd name="T15" fmla="*/ 76 h 126"/>
                <a:gd name="T16" fmla="*/ 43 w 93"/>
                <a:gd name="T17" fmla="*/ 89 h 126"/>
                <a:gd name="T18" fmla="*/ 0 w 93"/>
                <a:gd name="T19" fmla="*/ 44 h 126"/>
                <a:gd name="T20" fmla="*/ 43 w 93"/>
                <a:gd name="T21" fmla="*/ 0 h 126"/>
                <a:gd name="T22" fmla="*/ 71 w 93"/>
                <a:gd name="T23" fmla="*/ 13 h 126"/>
                <a:gd name="T24" fmla="*/ 71 w 93"/>
                <a:gd name="T25" fmla="*/ 2 h 126"/>
                <a:gd name="T26" fmla="*/ 93 w 93"/>
                <a:gd name="T27" fmla="*/ 2 h 126"/>
                <a:gd name="T28" fmla="*/ 71 w 93"/>
                <a:gd name="T29" fmla="*/ 44 h 126"/>
                <a:gd name="T30" fmla="*/ 71 w 93"/>
                <a:gd name="T31" fmla="*/ 44 h 126"/>
                <a:gd name="T32" fmla="*/ 47 w 93"/>
                <a:gd name="T33" fmla="*/ 21 h 126"/>
                <a:gd name="T34" fmla="*/ 22 w 93"/>
                <a:gd name="T35" fmla="*/ 44 h 126"/>
                <a:gd name="T36" fmla="*/ 47 w 93"/>
                <a:gd name="T37" fmla="*/ 68 h 126"/>
                <a:gd name="T38" fmla="*/ 71 w 93"/>
                <a:gd name="T39" fmla="*/ 44 h 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93" h="126">
                  <a:moveTo>
                    <a:pt x="93" y="2"/>
                  </a:moveTo>
                  <a:lnTo>
                    <a:pt x="93" y="85"/>
                  </a:lnTo>
                  <a:cubicBezTo>
                    <a:pt x="93" y="114"/>
                    <a:pt x="71" y="126"/>
                    <a:pt x="48" y="126"/>
                  </a:cubicBezTo>
                  <a:cubicBezTo>
                    <a:pt x="29" y="126"/>
                    <a:pt x="14" y="119"/>
                    <a:pt x="6" y="105"/>
                  </a:cubicBezTo>
                  <a:lnTo>
                    <a:pt x="25" y="94"/>
                  </a:lnTo>
                  <a:cubicBezTo>
                    <a:pt x="29" y="101"/>
                    <a:pt x="35" y="106"/>
                    <a:pt x="48" y="106"/>
                  </a:cubicBezTo>
                  <a:cubicBezTo>
                    <a:pt x="62" y="106"/>
                    <a:pt x="71" y="99"/>
                    <a:pt x="71" y="85"/>
                  </a:cubicBezTo>
                  <a:lnTo>
                    <a:pt x="71" y="76"/>
                  </a:lnTo>
                  <a:cubicBezTo>
                    <a:pt x="65" y="84"/>
                    <a:pt x="56" y="89"/>
                    <a:pt x="43" y="89"/>
                  </a:cubicBezTo>
                  <a:cubicBezTo>
                    <a:pt x="19" y="89"/>
                    <a:pt x="0" y="69"/>
                    <a:pt x="0" y="44"/>
                  </a:cubicBezTo>
                  <a:cubicBezTo>
                    <a:pt x="0" y="20"/>
                    <a:pt x="19" y="0"/>
                    <a:pt x="43" y="0"/>
                  </a:cubicBezTo>
                  <a:cubicBezTo>
                    <a:pt x="56" y="0"/>
                    <a:pt x="65" y="5"/>
                    <a:pt x="71" y="13"/>
                  </a:cubicBezTo>
                  <a:lnTo>
                    <a:pt x="71" y="2"/>
                  </a:lnTo>
                  <a:lnTo>
                    <a:pt x="93" y="2"/>
                  </a:lnTo>
                  <a:close/>
                  <a:moveTo>
                    <a:pt x="71" y="44"/>
                  </a:moveTo>
                  <a:lnTo>
                    <a:pt x="71" y="44"/>
                  </a:lnTo>
                  <a:cubicBezTo>
                    <a:pt x="71" y="31"/>
                    <a:pt x="61" y="21"/>
                    <a:pt x="47" y="21"/>
                  </a:cubicBezTo>
                  <a:cubicBezTo>
                    <a:pt x="33" y="21"/>
                    <a:pt x="22" y="31"/>
                    <a:pt x="22" y="44"/>
                  </a:cubicBezTo>
                  <a:cubicBezTo>
                    <a:pt x="22" y="58"/>
                    <a:pt x="33" y="68"/>
                    <a:pt x="47" y="68"/>
                  </a:cubicBezTo>
                  <a:cubicBezTo>
                    <a:pt x="61" y="68"/>
                    <a:pt x="71" y="58"/>
                    <a:pt x="71" y="44"/>
                  </a:cubicBezTo>
                  <a:close/>
                </a:path>
              </a:pathLst>
            </a:custGeom>
            <a:solidFill>
              <a:srgbClr val="11111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175" name="Freeform 79"/>
            <p:cNvSpPr>
              <a:spLocks noEditPoints="1"/>
            </p:cNvSpPr>
            <p:nvPr/>
          </p:nvSpPr>
          <p:spPr bwMode="auto">
            <a:xfrm>
              <a:off x="-858837" y="9291638"/>
              <a:ext cx="58738" cy="217488"/>
            </a:xfrm>
            <a:custGeom>
              <a:avLst/>
              <a:gdLst>
                <a:gd name="T0" fmla="*/ 0 w 33"/>
                <a:gd name="T1" fmla="*/ 35 h 122"/>
                <a:gd name="T2" fmla="*/ 22 w 33"/>
                <a:gd name="T3" fmla="*/ 35 h 122"/>
                <a:gd name="T4" fmla="*/ 22 w 33"/>
                <a:gd name="T5" fmla="*/ 122 h 122"/>
                <a:gd name="T6" fmla="*/ 0 w 33"/>
                <a:gd name="T7" fmla="*/ 122 h 122"/>
                <a:gd name="T8" fmla="*/ 0 w 33"/>
                <a:gd name="T9" fmla="*/ 35 h 122"/>
                <a:gd name="T10" fmla="*/ 22 w 33"/>
                <a:gd name="T11" fmla="*/ 26 h 122"/>
                <a:gd name="T12" fmla="*/ 22 w 33"/>
                <a:gd name="T13" fmla="*/ 26 h 122"/>
                <a:gd name="T14" fmla="*/ 33 w 33"/>
                <a:gd name="T15" fmla="*/ 0 h 122"/>
                <a:gd name="T16" fmla="*/ 7 w 33"/>
                <a:gd name="T17" fmla="*/ 0 h 122"/>
                <a:gd name="T18" fmla="*/ 0 w 33"/>
                <a:gd name="T19" fmla="*/ 26 h 122"/>
                <a:gd name="T20" fmla="*/ 22 w 33"/>
                <a:gd name="T21" fmla="*/ 26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3" h="122">
                  <a:moveTo>
                    <a:pt x="0" y="35"/>
                  </a:moveTo>
                  <a:lnTo>
                    <a:pt x="22" y="35"/>
                  </a:lnTo>
                  <a:lnTo>
                    <a:pt x="22" y="122"/>
                  </a:lnTo>
                  <a:lnTo>
                    <a:pt x="0" y="122"/>
                  </a:lnTo>
                  <a:lnTo>
                    <a:pt x="0" y="35"/>
                  </a:lnTo>
                  <a:close/>
                  <a:moveTo>
                    <a:pt x="22" y="26"/>
                  </a:moveTo>
                  <a:lnTo>
                    <a:pt x="22" y="26"/>
                  </a:lnTo>
                  <a:lnTo>
                    <a:pt x="33" y="0"/>
                  </a:lnTo>
                  <a:lnTo>
                    <a:pt x="7" y="0"/>
                  </a:lnTo>
                  <a:lnTo>
                    <a:pt x="0" y="26"/>
                  </a:lnTo>
                  <a:lnTo>
                    <a:pt x="22" y="26"/>
                  </a:lnTo>
                  <a:close/>
                </a:path>
              </a:pathLst>
            </a:custGeom>
            <a:solidFill>
              <a:srgbClr val="11111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176" name="Freeform 80"/>
            <p:cNvSpPr>
              <a:spLocks noEditPoints="1"/>
            </p:cNvSpPr>
            <p:nvPr/>
          </p:nvSpPr>
          <p:spPr bwMode="auto">
            <a:xfrm>
              <a:off x="-793750" y="9350376"/>
              <a:ext cx="165100" cy="165100"/>
            </a:xfrm>
            <a:custGeom>
              <a:avLst/>
              <a:gdLst>
                <a:gd name="T0" fmla="*/ 93 w 93"/>
                <a:gd name="T1" fmla="*/ 2 h 92"/>
                <a:gd name="T2" fmla="*/ 93 w 93"/>
                <a:gd name="T3" fmla="*/ 89 h 92"/>
                <a:gd name="T4" fmla="*/ 70 w 93"/>
                <a:gd name="T5" fmla="*/ 89 h 92"/>
                <a:gd name="T6" fmla="*/ 70 w 93"/>
                <a:gd name="T7" fmla="*/ 79 h 92"/>
                <a:gd name="T8" fmla="*/ 42 w 93"/>
                <a:gd name="T9" fmla="*/ 92 h 92"/>
                <a:gd name="T10" fmla="*/ 0 w 93"/>
                <a:gd name="T11" fmla="*/ 46 h 92"/>
                <a:gd name="T12" fmla="*/ 42 w 93"/>
                <a:gd name="T13" fmla="*/ 0 h 92"/>
                <a:gd name="T14" fmla="*/ 70 w 93"/>
                <a:gd name="T15" fmla="*/ 12 h 92"/>
                <a:gd name="T16" fmla="*/ 70 w 93"/>
                <a:gd name="T17" fmla="*/ 2 h 92"/>
                <a:gd name="T18" fmla="*/ 93 w 93"/>
                <a:gd name="T19" fmla="*/ 2 h 92"/>
                <a:gd name="T20" fmla="*/ 70 w 93"/>
                <a:gd name="T21" fmla="*/ 46 h 92"/>
                <a:gd name="T22" fmla="*/ 70 w 93"/>
                <a:gd name="T23" fmla="*/ 46 h 92"/>
                <a:gd name="T24" fmla="*/ 46 w 93"/>
                <a:gd name="T25" fmla="*/ 21 h 92"/>
                <a:gd name="T26" fmla="*/ 22 w 93"/>
                <a:gd name="T27" fmla="*/ 46 h 92"/>
                <a:gd name="T28" fmla="*/ 46 w 93"/>
                <a:gd name="T29" fmla="*/ 70 h 92"/>
                <a:gd name="T30" fmla="*/ 70 w 93"/>
                <a:gd name="T31" fmla="*/ 46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93" h="92">
                  <a:moveTo>
                    <a:pt x="93" y="2"/>
                  </a:moveTo>
                  <a:lnTo>
                    <a:pt x="93" y="89"/>
                  </a:lnTo>
                  <a:lnTo>
                    <a:pt x="70" y="89"/>
                  </a:lnTo>
                  <a:lnTo>
                    <a:pt x="70" y="79"/>
                  </a:lnTo>
                  <a:cubicBezTo>
                    <a:pt x="64" y="87"/>
                    <a:pt x="55" y="92"/>
                    <a:pt x="42" y="92"/>
                  </a:cubicBezTo>
                  <a:cubicBezTo>
                    <a:pt x="19" y="92"/>
                    <a:pt x="0" y="72"/>
                    <a:pt x="0" y="46"/>
                  </a:cubicBezTo>
                  <a:cubicBezTo>
                    <a:pt x="0" y="20"/>
                    <a:pt x="19" y="0"/>
                    <a:pt x="42" y="0"/>
                  </a:cubicBezTo>
                  <a:cubicBezTo>
                    <a:pt x="55" y="0"/>
                    <a:pt x="64" y="5"/>
                    <a:pt x="70" y="12"/>
                  </a:cubicBezTo>
                  <a:lnTo>
                    <a:pt x="70" y="2"/>
                  </a:lnTo>
                  <a:lnTo>
                    <a:pt x="93" y="2"/>
                  </a:lnTo>
                  <a:close/>
                  <a:moveTo>
                    <a:pt x="70" y="46"/>
                  </a:moveTo>
                  <a:lnTo>
                    <a:pt x="70" y="46"/>
                  </a:lnTo>
                  <a:cubicBezTo>
                    <a:pt x="70" y="31"/>
                    <a:pt x="60" y="21"/>
                    <a:pt x="46" y="21"/>
                  </a:cubicBezTo>
                  <a:cubicBezTo>
                    <a:pt x="32" y="21"/>
                    <a:pt x="22" y="31"/>
                    <a:pt x="22" y="46"/>
                  </a:cubicBezTo>
                  <a:cubicBezTo>
                    <a:pt x="22" y="60"/>
                    <a:pt x="32" y="70"/>
                    <a:pt x="46" y="70"/>
                  </a:cubicBezTo>
                  <a:cubicBezTo>
                    <a:pt x="60" y="70"/>
                    <a:pt x="70" y="60"/>
                    <a:pt x="70" y="46"/>
                  </a:cubicBezTo>
                  <a:close/>
                </a:path>
              </a:pathLst>
            </a:custGeom>
            <a:solidFill>
              <a:srgbClr val="11111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</p:grpSp>
      <p:sp>
        <p:nvSpPr>
          <p:cNvPr id="177" name="Rectángulo 176"/>
          <p:cNvSpPr/>
          <p:nvPr/>
        </p:nvSpPr>
        <p:spPr>
          <a:xfrm>
            <a:off x="5108245" y="4844577"/>
            <a:ext cx="644393" cy="644393"/>
          </a:xfrm>
          <a:prstGeom prst="rect">
            <a:avLst/>
          </a:prstGeom>
          <a:solidFill>
            <a:srgbClr val="FF162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4208057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302</TotalTime>
  <Words>43</Words>
  <Application>Microsoft Office PowerPoint</Application>
  <PresentationFormat>Personalizado</PresentationFormat>
  <Paragraphs>10</Paragraphs>
  <Slides>3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3</vt:i4>
      </vt:variant>
    </vt:vector>
  </HeadingPairs>
  <TitlesOfParts>
    <vt:vector size="9" baseType="lpstr">
      <vt:lpstr>Gilroy-Bold</vt:lpstr>
      <vt:lpstr>Calibri Light</vt:lpstr>
      <vt:lpstr>Calibri</vt:lpstr>
      <vt:lpstr>Gilroy-Regular</vt:lpstr>
      <vt:lpstr>Arial</vt:lpstr>
      <vt:lpstr>Tema de Office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Acer</dc:creator>
  <cp:lastModifiedBy>Acer</cp:lastModifiedBy>
  <cp:revision>8</cp:revision>
  <dcterms:created xsi:type="dcterms:W3CDTF">2022-01-17T18:48:54Z</dcterms:created>
  <dcterms:modified xsi:type="dcterms:W3CDTF">2023-04-03T12:19:57Z</dcterms:modified>
</cp:coreProperties>
</file>